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9.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08.xml" ContentType="application/inkml+xml"/>
  <Override PartName="/ppt/ink/ink209.xml" ContentType="application/inkml+xml"/>
  <Override PartName="/ppt/ink/ink2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4"/>
    <p:sldMasterId id="2147483779" r:id="rId5"/>
    <p:sldMasterId id="2147483781" r:id="rId6"/>
    <p:sldMasterId id="2147483819" r:id="rId7"/>
    <p:sldMasterId id="2147483797" r:id="rId8"/>
  </p:sldMasterIdLst>
  <p:notesMasterIdLst>
    <p:notesMasterId r:id="rId43"/>
  </p:notesMasterIdLst>
  <p:sldIdLst>
    <p:sldId id="277" r:id="rId9"/>
    <p:sldId id="276" r:id="rId10"/>
    <p:sldId id="275" r:id="rId11"/>
    <p:sldId id="278" r:id="rId12"/>
    <p:sldId id="279" r:id="rId13"/>
    <p:sldId id="274" r:id="rId14"/>
    <p:sldId id="273" r:id="rId15"/>
    <p:sldId id="272" r:id="rId16"/>
    <p:sldId id="271" r:id="rId17"/>
    <p:sldId id="270" r:id="rId18"/>
    <p:sldId id="269" r:id="rId19"/>
    <p:sldId id="268" r:id="rId20"/>
    <p:sldId id="267" r:id="rId21"/>
    <p:sldId id="284" r:id="rId22"/>
    <p:sldId id="283" r:id="rId23"/>
    <p:sldId id="282" r:id="rId24"/>
    <p:sldId id="264" r:id="rId25"/>
    <p:sldId id="262" r:id="rId26"/>
    <p:sldId id="261" r:id="rId27"/>
    <p:sldId id="260" r:id="rId28"/>
    <p:sldId id="259" r:id="rId29"/>
    <p:sldId id="258" r:id="rId30"/>
    <p:sldId id="281" r:id="rId31"/>
    <p:sldId id="285" r:id="rId32"/>
    <p:sldId id="286" r:id="rId33"/>
    <p:sldId id="287" r:id="rId34"/>
    <p:sldId id="294" r:id="rId35"/>
    <p:sldId id="291" r:id="rId36"/>
    <p:sldId id="288" r:id="rId37"/>
    <p:sldId id="292" r:id="rId38"/>
    <p:sldId id="295" r:id="rId39"/>
    <p:sldId id="289" r:id="rId40"/>
    <p:sldId id="290" r:id="rId41"/>
    <p:sldId id="29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DFDAD-60DA-2478-91D3-6975F15303D7}" v="337" dt="2023-08-03T15:06:07.505"/>
    <p1510:client id="{277403E8-118E-F148-A3AE-E0EAD9B228F5}" v="125" dt="2023-08-03T14:45:50.845"/>
    <p1510:client id="{299B49BB-1E38-B87F-85F0-7C4EB02BE5B7}" v="32" dt="2023-08-02T19:59:35.981"/>
    <p1510:client id="{39BD4DFE-45A4-3994-7399-1AFEB255249D}" v="60" dt="2023-08-02T19:57:00.902"/>
    <p1510:client id="{439BFF23-B695-B431-1177-7C6BE80F57CC}" v="10" dt="2023-08-02T20:33:04.358"/>
    <p1510:client id="{4C7DB580-F2F1-4B27-A491-25B2CD613888}" v="11" dt="2023-08-02T19:55:01.993"/>
    <p1510:client id="{596FE174-5964-9D0E-183C-A961D50CF78B}" v="4" dt="2023-08-03T15:09:36.608"/>
    <p1510:client id="{5EA5046A-3556-0C49-4039-87E8CFF32015}" v="229" dt="2023-08-02T20:30:57.268"/>
    <p1510:client id="{613040F9-BF3D-EB1A-2269-DDAFAF45F2EA}" v="5134" dt="2023-08-02T20:24:17.976"/>
    <p1510:client id="{6C744D34-E58A-4845-B943-0380160FAADB}" v="2694" dt="2023-08-02T16:30:36.896"/>
    <p1510:client id="{6FEE1B0D-EEC8-958C-A4F9-92072CEE1E51}" v="11" dt="2023-08-02T15:38:50.980"/>
    <p1510:client id="{F106C68E-2763-A35F-EAA7-FB6264E5BFB0}" v="17" dt="2023-08-03T14:52:12.6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roeder, Joanna (js2mr)" userId="S::js2mr@virginia.edu::37185e52-d383-4667-9259-a6e2f2b5aa5b" providerId="AD" clId="Web-{299B49BB-1E38-B87F-85F0-7C4EB02BE5B7}"/>
    <pc:docChg chg="modSld sldOrd">
      <pc:chgData name="Schroeder, Joanna (js2mr)" userId="S::js2mr@virginia.edu::37185e52-d383-4667-9259-a6e2f2b5aa5b" providerId="AD" clId="Web-{299B49BB-1E38-B87F-85F0-7C4EB02BE5B7}" dt="2023-08-02T19:59:35.278" v="91"/>
      <pc:docMkLst>
        <pc:docMk/>
      </pc:docMkLst>
      <pc:sldChg chg="ord">
        <pc:chgData name="Schroeder, Joanna (js2mr)" userId="S::js2mr@virginia.edu::37185e52-d383-4667-9259-a6e2f2b5aa5b" providerId="AD" clId="Web-{299B49BB-1E38-B87F-85F0-7C4EB02BE5B7}" dt="2023-08-02T19:55:16.043" v="0"/>
        <pc:sldMkLst>
          <pc:docMk/>
          <pc:sldMk cId="822433281" sldId="264"/>
        </pc:sldMkLst>
      </pc:sldChg>
      <pc:sldChg chg="addSp modSp">
        <pc:chgData name="Schroeder, Joanna (js2mr)" userId="S::js2mr@virginia.edu::37185e52-d383-4667-9259-a6e2f2b5aa5b" providerId="AD" clId="Web-{299B49BB-1E38-B87F-85F0-7C4EB02BE5B7}" dt="2023-08-02T19:56:45.340" v="8"/>
        <pc:sldMkLst>
          <pc:docMk/>
          <pc:sldMk cId="993772156" sldId="269"/>
        </pc:sldMkLst>
        <pc:spChg chg="add mod">
          <ac:chgData name="Schroeder, Joanna (js2mr)" userId="S::js2mr@virginia.edu::37185e52-d383-4667-9259-a6e2f2b5aa5b" providerId="AD" clId="Web-{299B49BB-1E38-B87F-85F0-7C4EB02BE5B7}" dt="2023-08-02T19:56:01.153" v="6"/>
          <ac:spMkLst>
            <pc:docMk/>
            <pc:sldMk cId="993772156" sldId="269"/>
            <ac:spMk id="5" creationId="{9D8AA09C-5157-6615-34C1-E5B63506E4DC}"/>
          </ac:spMkLst>
        </pc:spChg>
        <pc:picChg chg="mod">
          <ac:chgData name="Schroeder, Joanna (js2mr)" userId="S::js2mr@virginia.edu::37185e52-d383-4667-9259-a6e2f2b5aa5b" providerId="AD" clId="Web-{299B49BB-1E38-B87F-85F0-7C4EB02BE5B7}" dt="2023-08-02T19:56:45.340" v="8"/>
          <ac:picMkLst>
            <pc:docMk/>
            <pc:sldMk cId="993772156" sldId="269"/>
            <ac:picMk id="4" creationId="{B84077F9-2EBD-C8D4-1B06-6660BE0D5AEA}"/>
          </ac:picMkLst>
        </pc:picChg>
      </pc:sldChg>
      <pc:sldChg chg="modSp">
        <pc:chgData name="Schroeder, Joanna (js2mr)" userId="S::js2mr@virginia.edu::37185e52-d383-4667-9259-a6e2f2b5aa5b" providerId="AD" clId="Web-{299B49BB-1E38-B87F-85F0-7C4EB02BE5B7}" dt="2023-08-02T19:57:06.340" v="18" actId="20577"/>
        <pc:sldMkLst>
          <pc:docMk/>
          <pc:sldMk cId="2483488093" sldId="274"/>
        </pc:sldMkLst>
        <pc:spChg chg="mod">
          <ac:chgData name="Schroeder, Joanna (js2mr)" userId="S::js2mr@virginia.edu::37185e52-d383-4667-9259-a6e2f2b5aa5b" providerId="AD" clId="Web-{299B49BB-1E38-B87F-85F0-7C4EB02BE5B7}" dt="2023-08-02T19:57:06.340" v="18" actId="20577"/>
          <ac:spMkLst>
            <pc:docMk/>
            <pc:sldMk cId="2483488093" sldId="274"/>
            <ac:spMk id="2" creationId="{482A0873-B982-90F7-9932-AF981CAAA3CF}"/>
          </ac:spMkLst>
        </pc:spChg>
      </pc:sldChg>
      <pc:sldChg chg="modSp modNotes">
        <pc:chgData name="Schroeder, Joanna (js2mr)" userId="S::js2mr@virginia.edu::37185e52-d383-4667-9259-a6e2f2b5aa5b" providerId="AD" clId="Web-{299B49BB-1E38-B87F-85F0-7C4EB02BE5B7}" dt="2023-08-02T19:59:35.278" v="91"/>
        <pc:sldMkLst>
          <pc:docMk/>
          <pc:sldMk cId="3529743399" sldId="287"/>
        </pc:sldMkLst>
        <pc:picChg chg="mod modCrop">
          <ac:chgData name="Schroeder, Joanna (js2mr)" userId="S::js2mr@virginia.edu::37185e52-d383-4667-9259-a6e2f2b5aa5b" providerId="AD" clId="Web-{299B49BB-1E38-B87F-85F0-7C4EB02BE5B7}" dt="2023-08-02T19:58:26.997" v="23" actId="1076"/>
          <ac:picMkLst>
            <pc:docMk/>
            <pc:sldMk cId="3529743399" sldId="287"/>
            <ac:picMk id="2" creationId="{CC50C3EF-DE9A-10F2-297F-1B63D8090F31}"/>
          </ac:picMkLst>
        </pc:picChg>
      </pc:sldChg>
    </pc:docChg>
  </pc:docChgLst>
  <pc:docChgLst>
    <pc:chgData name="Shallenberger, Sara Elizabeth (zax3kt)" userId="S::zax3kt@virginia.edu::7204eb7e-2b3f-4554-b337-21fb6e49b323" providerId="AD" clId="Web-{6C744D34-E58A-4845-B943-0380160FAADB}"/>
    <pc:docChg chg="addSld delSld modSld sldOrd addMainMaster">
      <pc:chgData name="Shallenberger, Sara Elizabeth (zax3kt)" userId="S::zax3kt@virginia.edu::7204eb7e-2b3f-4554-b337-21fb6e49b323" providerId="AD" clId="Web-{6C744D34-E58A-4845-B943-0380160FAADB}" dt="2023-08-02T15:45:35.790" v="2297" actId="20577"/>
      <pc:docMkLst>
        <pc:docMk/>
      </pc:docMkLst>
      <pc:sldChg chg="del">
        <pc:chgData name="Shallenberger, Sara Elizabeth (zax3kt)" userId="S::zax3kt@virginia.edu::7204eb7e-2b3f-4554-b337-21fb6e49b323" providerId="AD" clId="Web-{6C744D34-E58A-4845-B943-0380160FAADB}" dt="2023-08-02T13:59:29.786" v="21"/>
        <pc:sldMkLst>
          <pc:docMk/>
          <pc:sldMk cId="109857222" sldId="256"/>
        </pc:sldMkLst>
      </pc:sldChg>
      <pc:sldChg chg="add ord">
        <pc:chgData name="Shallenberger, Sara Elizabeth (zax3kt)" userId="S::zax3kt@virginia.edu::7204eb7e-2b3f-4554-b337-21fb6e49b323" providerId="AD" clId="Web-{6C744D34-E58A-4845-B943-0380160FAADB}" dt="2023-08-02T15:20:38.422" v="1018"/>
        <pc:sldMkLst>
          <pc:docMk/>
          <pc:sldMk cId="2006178556" sldId="257"/>
        </pc:sldMkLst>
      </pc:sldChg>
      <pc:sldChg chg="modSp add ord">
        <pc:chgData name="Shallenberger, Sara Elizabeth (zax3kt)" userId="S::zax3kt@virginia.edu::7204eb7e-2b3f-4554-b337-21fb6e49b323" providerId="AD" clId="Web-{6C744D34-E58A-4845-B943-0380160FAADB}" dt="2023-08-02T15:35:19.929" v="2017"/>
        <pc:sldMkLst>
          <pc:docMk/>
          <pc:sldMk cId="3867676418" sldId="258"/>
        </pc:sldMkLst>
        <pc:spChg chg="mod">
          <ac:chgData name="Shallenberger, Sara Elizabeth (zax3kt)" userId="S::zax3kt@virginia.edu::7204eb7e-2b3f-4554-b337-21fb6e49b323" providerId="AD" clId="Web-{6C744D34-E58A-4845-B943-0380160FAADB}" dt="2023-08-02T15:19:53.966" v="1016" actId="20577"/>
          <ac:spMkLst>
            <pc:docMk/>
            <pc:sldMk cId="3867676418" sldId="258"/>
            <ac:spMk id="2" creationId="{397DFDB1-31E5-2BD3-EB00-787F3C6B603A}"/>
          </ac:spMkLst>
        </pc:spChg>
        <pc:graphicFrameChg chg="mod modGraphic">
          <ac:chgData name="Shallenberger, Sara Elizabeth (zax3kt)" userId="S::zax3kt@virginia.edu::7204eb7e-2b3f-4554-b337-21fb6e49b323" providerId="AD" clId="Web-{6C744D34-E58A-4845-B943-0380160FAADB}" dt="2023-08-02T15:35:15.429" v="1988"/>
          <ac:graphicFrameMkLst>
            <pc:docMk/>
            <pc:sldMk cId="3867676418" sldId="258"/>
            <ac:graphicFrameMk id="10" creationId="{75A3E5AB-86D3-51C4-A7EA-1094B3090212}"/>
          </ac:graphicFrameMkLst>
        </pc:graphicFrameChg>
        <pc:graphicFrameChg chg="mod modGraphic">
          <ac:chgData name="Shallenberger, Sara Elizabeth (zax3kt)" userId="S::zax3kt@virginia.edu::7204eb7e-2b3f-4554-b337-21fb6e49b323" providerId="AD" clId="Web-{6C744D34-E58A-4845-B943-0380160FAADB}" dt="2023-08-02T15:35:11.054" v="1983"/>
          <ac:graphicFrameMkLst>
            <pc:docMk/>
            <pc:sldMk cId="3867676418" sldId="258"/>
            <ac:graphicFrameMk id="12" creationId="{12317CD4-DBF5-B92B-C7DA-2AEBBCEDDBC2}"/>
          </ac:graphicFrameMkLst>
        </pc:graphicFrameChg>
        <pc:graphicFrameChg chg="mod modGraphic">
          <ac:chgData name="Shallenberger, Sara Elizabeth (zax3kt)" userId="S::zax3kt@virginia.edu::7204eb7e-2b3f-4554-b337-21fb6e49b323" providerId="AD" clId="Web-{6C744D34-E58A-4845-B943-0380160FAADB}" dt="2023-08-02T15:35:19.929" v="2017"/>
          <ac:graphicFrameMkLst>
            <pc:docMk/>
            <pc:sldMk cId="3867676418" sldId="258"/>
            <ac:graphicFrameMk id="16" creationId="{3524C078-7390-06B5-35CC-0121E23F163B}"/>
          </ac:graphicFrameMkLst>
        </pc:graphicFrameChg>
      </pc:sldChg>
      <pc:sldChg chg="modSp add ord">
        <pc:chgData name="Shallenberger, Sara Elizabeth (zax3kt)" userId="S::zax3kt@virginia.edu::7204eb7e-2b3f-4554-b337-21fb6e49b323" providerId="AD" clId="Web-{6C744D34-E58A-4845-B943-0380160FAADB}" dt="2023-08-02T15:19:35.355" v="1012"/>
        <pc:sldMkLst>
          <pc:docMk/>
          <pc:sldMk cId="3585439289" sldId="259"/>
        </pc:sldMkLst>
        <pc:spChg chg="mod">
          <ac:chgData name="Shallenberger, Sara Elizabeth (zax3kt)" userId="S::zax3kt@virginia.edu::7204eb7e-2b3f-4554-b337-21fb6e49b323" providerId="AD" clId="Web-{6C744D34-E58A-4845-B943-0380160FAADB}" dt="2023-08-02T15:18:44.304" v="1006"/>
          <ac:spMkLst>
            <pc:docMk/>
            <pc:sldMk cId="3585439289" sldId="259"/>
            <ac:spMk id="3" creationId="{D8F86A17-B429-C2C2-ED53-DCCAF2835E85}"/>
          </ac:spMkLst>
        </pc:spChg>
        <pc:spChg chg="mod">
          <ac:chgData name="Shallenberger, Sara Elizabeth (zax3kt)" userId="S::zax3kt@virginia.edu::7204eb7e-2b3f-4554-b337-21fb6e49b323" providerId="AD" clId="Web-{6C744D34-E58A-4845-B943-0380160FAADB}" dt="2023-08-02T15:19:27.886" v="1010" actId="20577"/>
          <ac:spMkLst>
            <pc:docMk/>
            <pc:sldMk cId="3585439289" sldId="259"/>
            <ac:spMk id="6" creationId="{42747D24-920C-EE2B-6A18-2AC7D1D82194}"/>
          </ac:spMkLst>
        </pc:spChg>
      </pc:sldChg>
      <pc:sldChg chg="modSp add">
        <pc:chgData name="Shallenberger, Sara Elizabeth (zax3kt)" userId="S::zax3kt@virginia.edu::7204eb7e-2b3f-4554-b337-21fb6e49b323" providerId="AD" clId="Web-{6C744D34-E58A-4845-B943-0380160FAADB}" dt="2023-08-02T15:18:30.944" v="1004" actId="1076"/>
        <pc:sldMkLst>
          <pc:docMk/>
          <pc:sldMk cId="1013886511" sldId="260"/>
        </pc:sldMkLst>
        <pc:spChg chg="mod">
          <ac:chgData name="Shallenberger, Sara Elizabeth (zax3kt)" userId="S::zax3kt@virginia.edu::7204eb7e-2b3f-4554-b337-21fb6e49b323" providerId="AD" clId="Web-{6C744D34-E58A-4845-B943-0380160FAADB}" dt="2023-08-02T15:18:25.240" v="1003"/>
          <ac:spMkLst>
            <pc:docMk/>
            <pc:sldMk cId="1013886511" sldId="260"/>
            <ac:spMk id="2" creationId="{397DFDB1-31E5-2BD3-EB00-787F3C6B603A}"/>
          </ac:spMkLst>
        </pc:spChg>
        <pc:picChg chg="mod">
          <ac:chgData name="Shallenberger, Sara Elizabeth (zax3kt)" userId="S::zax3kt@virginia.edu::7204eb7e-2b3f-4554-b337-21fb6e49b323" providerId="AD" clId="Web-{6C744D34-E58A-4845-B943-0380160FAADB}" dt="2023-08-02T15:18:30.944" v="1004" actId="1076"/>
          <ac:picMkLst>
            <pc:docMk/>
            <pc:sldMk cId="1013886511" sldId="260"/>
            <ac:picMk id="4" creationId="{0E10E10E-DE4B-2972-2C00-D06370B393C4}"/>
          </ac:picMkLst>
        </pc:picChg>
      </pc:sldChg>
      <pc:sldChg chg="delSp modSp add ord">
        <pc:chgData name="Shallenberger, Sara Elizabeth (zax3kt)" userId="S::zax3kt@virginia.edu::7204eb7e-2b3f-4554-b337-21fb6e49b323" providerId="AD" clId="Web-{6C744D34-E58A-4845-B943-0380160FAADB}" dt="2023-08-02T15:17:58.582" v="1001" actId="20577"/>
        <pc:sldMkLst>
          <pc:docMk/>
          <pc:sldMk cId="4244142478" sldId="261"/>
        </pc:sldMkLst>
        <pc:spChg chg="mod">
          <ac:chgData name="Shallenberger, Sara Elizabeth (zax3kt)" userId="S::zax3kt@virginia.edu::7204eb7e-2b3f-4554-b337-21fb6e49b323" providerId="AD" clId="Web-{6C744D34-E58A-4845-B943-0380160FAADB}" dt="2023-08-02T15:17:40.736" v="995"/>
          <ac:spMkLst>
            <pc:docMk/>
            <pc:sldMk cId="4244142478" sldId="261"/>
            <ac:spMk id="2" creationId="{397DFDB1-31E5-2BD3-EB00-787F3C6B603A}"/>
          </ac:spMkLst>
        </pc:spChg>
        <pc:spChg chg="mod">
          <ac:chgData name="Shallenberger, Sara Elizabeth (zax3kt)" userId="S::zax3kt@virginia.edu::7204eb7e-2b3f-4554-b337-21fb6e49b323" providerId="AD" clId="Web-{6C744D34-E58A-4845-B943-0380160FAADB}" dt="2023-08-02T15:17:52.956" v="999" actId="20577"/>
          <ac:spMkLst>
            <pc:docMk/>
            <pc:sldMk cId="4244142478" sldId="261"/>
            <ac:spMk id="3" creationId="{EE9E10B3-16C1-A3D2-DB70-DDDF5DF95C41}"/>
          </ac:spMkLst>
        </pc:spChg>
        <pc:spChg chg="mod">
          <ac:chgData name="Shallenberger, Sara Elizabeth (zax3kt)" userId="S::zax3kt@virginia.edu::7204eb7e-2b3f-4554-b337-21fb6e49b323" providerId="AD" clId="Web-{6C744D34-E58A-4845-B943-0380160FAADB}" dt="2023-08-02T15:17:58.582" v="1001" actId="20577"/>
          <ac:spMkLst>
            <pc:docMk/>
            <pc:sldMk cId="4244142478" sldId="261"/>
            <ac:spMk id="7" creationId="{8E6EE01A-FC2B-99C4-1F40-30B0032C022C}"/>
          </ac:spMkLst>
        </pc:spChg>
        <pc:graphicFrameChg chg="del">
          <ac:chgData name="Shallenberger, Sara Elizabeth (zax3kt)" userId="S::zax3kt@virginia.edu::7204eb7e-2b3f-4554-b337-21fb6e49b323" providerId="AD" clId="Web-{6C744D34-E58A-4845-B943-0380160FAADB}" dt="2023-08-02T15:17:26.751" v="992"/>
          <ac:graphicFrameMkLst>
            <pc:docMk/>
            <pc:sldMk cId="4244142478" sldId="261"/>
            <ac:graphicFrameMk id="4" creationId="{03023C9A-919E-3573-EB95-2A8BCE51BEC2}"/>
          </ac:graphicFrameMkLst>
        </pc:graphicFrameChg>
      </pc:sldChg>
      <pc:sldChg chg="modSp add ord">
        <pc:chgData name="Shallenberger, Sara Elizabeth (zax3kt)" userId="S::zax3kt@virginia.edu::7204eb7e-2b3f-4554-b337-21fb6e49b323" providerId="AD" clId="Web-{6C744D34-E58A-4845-B943-0380160FAADB}" dt="2023-08-02T15:17:32.673" v="993"/>
        <pc:sldMkLst>
          <pc:docMk/>
          <pc:sldMk cId="1302955323" sldId="262"/>
        </pc:sldMkLst>
        <pc:spChg chg="mod">
          <ac:chgData name="Shallenberger, Sara Elizabeth (zax3kt)" userId="S::zax3kt@virginia.edu::7204eb7e-2b3f-4554-b337-21fb6e49b323" providerId="AD" clId="Web-{6C744D34-E58A-4845-B943-0380160FAADB}" dt="2023-08-02T15:17:11.422" v="990" actId="20577"/>
          <ac:spMkLst>
            <pc:docMk/>
            <pc:sldMk cId="1302955323" sldId="262"/>
            <ac:spMk id="3" creationId="{00000000-0000-0000-0000-000000000000}"/>
          </ac:spMkLst>
        </pc:spChg>
      </pc:sldChg>
      <pc:sldChg chg="delSp modSp add del ord">
        <pc:chgData name="Shallenberger, Sara Elizabeth (zax3kt)" userId="S::zax3kt@virginia.edu::7204eb7e-2b3f-4554-b337-21fb6e49b323" providerId="AD" clId="Web-{6C744D34-E58A-4845-B943-0380160FAADB}" dt="2023-08-02T15:30:17.656" v="1381"/>
        <pc:sldMkLst>
          <pc:docMk/>
          <pc:sldMk cId="4175552055" sldId="263"/>
        </pc:sldMkLst>
        <pc:spChg chg="mod">
          <ac:chgData name="Shallenberger, Sara Elizabeth (zax3kt)" userId="S::zax3kt@virginia.edu::7204eb7e-2b3f-4554-b337-21fb6e49b323" providerId="AD" clId="Web-{6C744D34-E58A-4845-B943-0380160FAADB}" dt="2023-08-02T15:16:11.448" v="981" actId="1076"/>
          <ac:spMkLst>
            <pc:docMk/>
            <pc:sldMk cId="4175552055" sldId="263"/>
            <ac:spMk id="2" creationId="{EA224EE0-1FB4-4F5F-96AA-E2C553260F8F}"/>
          </ac:spMkLst>
        </pc:spChg>
        <pc:spChg chg="del mod">
          <ac:chgData name="Shallenberger, Sara Elizabeth (zax3kt)" userId="S::zax3kt@virginia.edu::7204eb7e-2b3f-4554-b337-21fb6e49b323" providerId="AD" clId="Web-{6C744D34-E58A-4845-B943-0380160FAADB}" dt="2023-08-02T15:15:54.072" v="978"/>
          <ac:spMkLst>
            <pc:docMk/>
            <pc:sldMk cId="4175552055" sldId="263"/>
            <ac:spMk id="4" creationId="{373AB9E9-90CE-78BA-94C9-4FAEF4797920}"/>
          </ac:spMkLst>
        </pc:spChg>
      </pc:sldChg>
      <pc:sldChg chg="modSp add">
        <pc:chgData name="Shallenberger, Sara Elizabeth (zax3kt)" userId="S::zax3kt@virginia.edu::7204eb7e-2b3f-4554-b337-21fb6e49b323" providerId="AD" clId="Web-{6C744D34-E58A-4845-B943-0380160FAADB}" dt="2023-08-02T15:16:47.357" v="988" actId="20577"/>
        <pc:sldMkLst>
          <pc:docMk/>
          <pc:sldMk cId="822433281" sldId="264"/>
        </pc:sldMkLst>
        <pc:spChg chg="mod">
          <ac:chgData name="Shallenberger, Sara Elizabeth (zax3kt)" userId="S::zax3kt@virginia.edu::7204eb7e-2b3f-4554-b337-21fb6e49b323" providerId="AD" clId="Web-{6C744D34-E58A-4845-B943-0380160FAADB}" dt="2023-08-02T15:16:27.653" v="983"/>
          <ac:spMkLst>
            <pc:docMk/>
            <pc:sldMk cId="822433281" sldId="264"/>
            <ac:spMk id="5" creationId="{0F8B6F97-0AEF-1666-6C78-902CC2A7E66E}"/>
          </ac:spMkLst>
        </pc:spChg>
        <pc:spChg chg="mod">
          <ac:chgData name="Shallenberger, Sara Elizabeth (zax3kt)" userId="S::zax3kt@virginia.edu::7204eb7e-2b3f-4554-b337-21fb6e49b323" providerId="AD" clId="Web-{6C744D34-E58A-4845-B943-0380160FAADB}" dt="2023-08-02T15:16:47.357" v="988" actId="20577"/>
          <ac:spMkLst>
            <pc:docMk/>
            <pc:sldMk cId="822433281" sldId="264"/>
            <ac:spMk id="6" creationId="{F7951407-3347-4B3B-8C14-CF1058755612}"/>
          </ac:spMkLst>
        </pc:spChg>
        <pc:spChg chg="mod">
          <ac:chgData name="Shallenberger, Sara Elizabeth (zax3kt)" userId="S::zax3kt@virginia.edu::7204eb7e-2b3f-4554-b337-21fb6e49b323" providerId="AD" clId="Web-{6C744D34-E58A-4845-B943-0380160FAADB}" dt="2023-08-02T15:16:41.247" v="986" actId="20577"/>
          <ac:spMkLst>
            <pc:docMk/>
            <pc:sldMk cId="822433281" sldId="264"/>
            <ac:spMk id="10" creationId="{7E2C5FE0-D8BB-EB0B-D82E-CF05E98B6C23}"/>
          </ac:spMkLst>
        </pc:spChg>
      </pc:sldChg>
      <pc:sldChg chg="modSp add del">
        <pc:chgData name="Shallenberger, Sara Elizabeth (zax3kt)" userId="S::zax3kt@virginia.edu::7204eb7e-2b3f-4554-b337-21fb6e49b323" providerId="AD" clId="Web-{6C744D34-E58A-4845-B943-0380160FAADB}" dt="2023-08-02T15:13:34.420" v="944"/>
        <pc:sldMkLst>
          <pc:docMk/>
          <pc:sldMk cId="1137753378" sldId="265"/>
        </pc:sldMkLst>
        <pc:picChg chg="mod">
          <ac:chgData name="Shallenberger, Sara Elizabeth (zax3kt)" userId="S::zax3kt@virginia.edu::7204eb7e-2b3f-4554-b337-21fb6e49b323" providerId="AD" clId="Web-{6C744D34-E58A-4845-B943-0380160FAADB}" dt="2023-08-02T15:13:18.716" v="941" actId="1076"/>
          <ac:picMkLst>
            <pc:docMk/>
            <pc:sldMk cId="1137753378" sldId="265"/>
            <ac:picMk id="3" creationId="{C3D82B12-98B9-0FEE-BA61-2E9A235A34D4}"/>
          </ac:picMkLst>
        </pc:picChg>
      </pc:sldChg>
      <pc:sldChg chg="addSp delSp modSp add del">
        <pc:chgData name="Shallenberger, Sara Elizabeth (zax3kt)" userId="S::zax3kt@virginia.edu::7204eb7e-2b3f-4554-b337-21fb6e49b323" providerId="AD" clId="Web-{6C744D34-E58A-4845-B943-0380160FAADB}" dt="2023-08-02T15:30:17.656" v="1383"/>
        <pc:sldMkLst>
          <pc:docMk/>
          <pc:sldMk cId="3543550309" sldId="266"/>
        </pc:sldMkLst>
        <pc:spChg chg="mod">
          <ac:chgData name="Shallenberger, Sara Elizabeth (zax3kt)" userId="S::zax3kt@virginia.edu::7204eb7e-2b3f-4554-b337-21fb6e49b323" providerId="AD" clId="Web-{6C744D34-E58A-4845-B943-0380160FAADB}" dt="2023-08-02T15:12:47.698" v="940" actId="1076"/>
          <ac:spMkLst>
            <pc:docMk/>
            <pc:sldMk cId="3543550309" sldId="266"/>
            <ac:spMk id="2" creationId="{EA224EE0-1FB4-4F5F-96AA-E2C553260F8F}"/>
          </ac:spMkLst>
        </pc:spChg>
        <pc:spChg chg="del mod">
          <ac:chgData name="Shallenberger, Sara Elizabeth (zax3kt)" userId="S::zax3kt@virginia.edu::7204eb7e-2b3f-4554-b337-21fb6e49b323" providerId="AD" clId="Web-{6C744D34-E58A-4845-B943-0380160FAADB}" dt="2023-08-02T15:12:25.915" v="935"/>
          <ac:spMkLst>
            <pc:docMk/>
            <pc:sldMk cId="3543550309" sldId="266"/>
            <ac:spMk id="3" creationId="{1D310B9D-3B63-73C8-569B-CC5200357BFB}"/>
          </ac:spMkLst>
        </pc:spChg>
        <pc:picChg chg="mod ord modCrop">
          <ac:chgData name="Shallenberger, Sara Elizabeth (zax3kt)" userId="S::zax3kt@virginia.edu::7204eb7e-2b3f-4554-b337-21fb6e49b323" providerId="AD" clId="Web-{6C744D34-E58A-4845-B943-0380160FAADB}" dt="2023-08-02T15:27:53.457" v="1374" actId="14100"/>
          <ac:picMkLst>
            <pc:docMk/>
            <pc:sldMk cId="3543550309" sldId="266"/>
            <ac:picMk id="5" creationId="{6D96F4E3-C976-9F7A-C9EE-4F9A51C42C35}"/>
          </ac:picMkLst>
        </pc:picChg>
        <pc:picChg chg="add del">
          <ac:chgData name="Shallenberger, Sara Elizabeth (zax3kt)" userId="S::zax3kt@virginia.edu::7204eb7e-2b3f-4554-b337-21fb6e49b323" providerId="AD" clId="Web-{6C744D34-E58A-4845-B943-0380160FAADB}" dt="2023-08-02T15:15:06.802" v="969"/>
          <ac:picMkLst>
            <pc:docMk/>
            <pc:sldMk cId="3543550309" sldId="266"/>
            <ac:picMk id="6" creationId="{503D97F6-07A6-EA3D-3371-3D249A721E7C}"/>
          </ac:picMkLst>
        </pc:picChg>
      </pc:sldChg>
      <pc:sldChg chg="addSp delSp modSp add ord">
        <pc:chgData name="Shallenberger, Sara Elizabeth (zax3kt)" userId="S::zax3kt@virginia.edu::7204eb7e-2b3f-4554-b337-21fb6e49b323" providerId="AD" clId="Web-{6C744D34-E58A-4845-B943-0380160FAADB}" dt="2023-08-02T15:29:57.060" v="1377"/>
        <pc:sldMkLst>
          <pc:docMk/>
          <pc:sldMk cId="1490363124" sldId="267"/>
        </pc:sldMkLst>
        <pc:spChg chg="mod">
          <ac:chgData name="Shallenberger, Sara Elizabeth (zax3kt)" userId="S::zax3kt@virginia.edu::7204eb7e-2b3f-4554-b337-21fb6e49b323" providerId="AD" clId="Web-{6C744D34-E58A-4845-B943-0380160FAADB}" dt="2023-08-02T15:11:49.037" v="929"/>
          <ac:spMkLst>
            <pc:docMk/>
            <pc:sldMk cId="1490363124" sldId="267"/>
            <ac:spMk id="2" creationId="{EA224EE0-1FB4-4F5F-96AA-E2C553260F8F}"/>
          </ac:spMkLst>
        </pc:spChg>
        <pc:spChg chg="add del mod">
          <ac:chgData name="Shallenberger, Sara Elizabeth (zax3kt)" userId="S::zax3kt@virginia.edu::7204eb7e-2b3f-4554-b337-21fb6e49b323" providerId="AD" clId="Web-{6C744D34-E58A-4845-B943-0380160FAADB}" dt="2023-08-02T15:29:57.060" v="1377"/>
          <ac:spMkLst>
            <pc:docMk/>
            <pc:sldMk cId="1490363124" sldId="267"/>
            <ac:spMk id="3" creationId="{A9A687DF-20E1-C5D4-2922-22583BE73A30}"/>
          </ac:spMkLst>
        </pc:spChg>
        <pc:picChg chg="mod">
          <ac:chgData name="Shallenberger, Sara Elizabeth (zax3kt)" userId="S::zax3kt@virginia.edu::7204eb7e-2b3f-4554-b337-21fb6e49b323" providerId="AD" clId="Web-{6C744D34-E58A-4845-B943-0380160FAADB}" dt="2023-08-02T15:11:53.584" v="930" actId="1076"/>
          <ac:picMkLst>
            <pc:docMk/>
            <pc:sldMk cId="1490363124" sldId="267"/>
            <ac:picMk id="4" creationId="{FC245F83-C1FF-A5F3-DA17-A42EE909ED23}"/>
          </ac:picMkLst>
        </pc:picChg>
      </pc:sldChg>
      <pc:sldChg chg="addSp delSp modSp add">
        <pc:chgData name="Shallenberger, Sara Elizabeth (zax3kt)" userId="S::zax3kt@virginia.edu::7204eb7e-2b3f-4554-b337-21fb6e49b323" providerId="AD" clId="Web-{6C744D34-E58A-4845-B943-0380160FAADB}" dt="2023-08-02T15:11:13.018" v="924" actId="1076"/>
        <pc:sldMkLst>
          <pc:docMk/>
          <pc:sldMk cId="3414046495" sldId="268"/>
        </pc:sldMkLst>
        <pc:spChg chg="mod">
          <ac:chgData name="Shallenberger, Sara Elizabeth (zax3kt)" userId="S::zax3kt@virginia.edu::7204eb7e-2b3f-4554-b337-21fb6e49b323" providerId="AD" clId="Web-{6C744D34-E58A-4845-B943-0380160FAADB}" dt="2023-08-02T15:09:29.323" v="903" actId="14100"/>
          <ac:spMkLst>
            <pc:docMk/>
            <pc:sldMk cId="3414046495" sldId="268"/>
            <ac:spMk id="2" creationId="{397DFDB1-31E5-2BD3-EB00-787F3C6B603A}"/>
          </ac:spMkLst>
        </pc:spChg>
        <pc:spChg chg="mod">
          <ac:chgData name="Shallenberger, Sara Elizabeth (zax3kt)" userId="S::zax3kt@virginia.edu::7204eb7e-2b3f-4554-b337-21fb6e49b323" providerId="AD" clId="Web-{6C744D34-E58A-4845-B943-0380160FAADB}" dt="2023-08-02T15:10:49.657" v="918" actId="20577"/>
          <ac:spMkLst>
            <pc:docMk/>
            <pc:sldMk cId="3414046495" sldId="268"/>
            <ac:spMk id="3" creationId="{EE9E10B3-16C1-A3D2-DB70-DDDF5DF95C41}"/>
          </ac:spMkLst>
        </pc:spChg>
        <pc:spChg chg="add mod">
          <ac:chgData name="Shallenberger, Sara Elizabeth (zax3kt)" userId="S::zax3kt@virginia.edu::7204eb7e-2b3f-4554-b337-21fb6e49b323" providerId="AD" clId="Web-{6C744D34-E58A-4845-B943-0380160FAADB}" dt="2023-08-02T15:11:13.018" v="924" actId="1076"/>
          <ac:spMkLst>
            <pc:docMk/>
            <pc:sldMk cId="3414046495" sldId="268"/>
            <ac:spMk id="5" creationId="{A8969E9E-FBA5-C272-FF73-33AB90043D0D}"/>
          </ac:spMkLst>
        </pc:spChg>
        <pc:spChg chg="add del mod">
          <ac:chgData name="Shallenberger, Sara Elizabeth (zax3kt)" userId="S::zax3kt@virginia.edu::7204eb7e-2b3f-4554-b337-21fb6e49b323" providerId="AD" clId="Web-{6C744D34-E58A-4845-B943-0380160FAADB}" dt="2023-08-02T15:10:24.718" v="912"/>
          <ac:spMkLst>
            <pc:docMk/>
            <pc:sldMk cId="3414046495" sldId="268"/>
            <ac:spMk id="7" creationId="{8E6EE01A-FC2B-99C4-1F40-30B0032C022C}"/>
          </ac:spMkLst>
        </pc:spChg>
      </pc:sldChg>
      <pc:sldChg chg="modSp add">
        <pc:chgData name="Shallenberger, Sara Elizabeth (zax3kt)" userId="S::zax3kt@virginia.edu::7204eb7e-2b3f-4554-b337-21fb6e49b323" providerId="AD" clId="Web-{6C744D34-E58A-4845-B943-0380160FAADB}" dt="2023-08-02T15:06:42.950" v="880" actId="20577"/>
        <pc:sldMkLst>
          <pc:docMk/>
          <pc:sldMk cId="993772156" sldId="269"/>
        </pc:sldMkLst>
        <pc:spChg chg="mod">
          <ac:chgData name="Shallenberger, Sara Elizabeth (zax3kt)" userId="S::zax3kt@virginia.edu::7204eb7e-2b3f-4554-b337-21fb6e49b323" providerId="AD" clId="Web-{6C744D34-E58A-4845-B943-0380160FAADB}" dt="2023-08-02T15:06:42.950" v="880" actId="20577"/>
          <ac:spMkLst>
            <pc:docMk/>
            <pc:sldMk cId="993772156" sldId="269"/>
            <ac:spMk id="2" creationId="{EA224EE0-1FB4-4F5F-96AA-E2C553260F8F}"/>
          </ac:spMkLst>
        </pc:spChg>
      </pc:sldChg>
      <pc:sldChg chg="modSp add">
        <pc:chgData name="Shallenberger, Sara Elizabeth (zax3kt)" userId="S::zax3kt@virginia.edu::7204eb7e-2b3f-4554-b337-21fb6e49b323" providerId="AD" clId="Web-{6C744D34-E58A-4845-B943-0380160FAADB}" dt="2023-08-02T15:06:37.450" v="879" actId="20577"/>
        <pc:sldMkLst>
          <pc:docMk/>
          <pc:sldMk cId="671184526" sldId="270"/>
        </pc:sldMkLst>
        <pc:spChg chg="mod">
          <ac:chgData name="Shallenberger, Sara Elizabeth (zax3kt)" userId="S::zax3kt@virginia.edu::7204eb7e-2b3f-4554-b337-21fb6e49b323" providerId="AD" clId="Web-{6C744D34-E58A-4845-B943-0380160FAADB}" dt="2023-08-02T15:06:37.450" v="879" actId="20577"/>
          <ac:spMkLst>
            <pc:docMk/>
            <pc:sldMk cId="671184526" sldId="270"/>
            <ac:spMk id="2" creationId="{EA224EE0-1FB4-4F5F-96AA-E2C553260F8F}"/>
          </ac:spMkLst>
        </pc:spChg>
      </pc:sldChg>
      <pc:sldChg chg="add">
        <pc:chgData name="Shallenberger, Sara Elizabeth (zax3kt)" userId="S::zax3kt@virginia.edu::7204eb7e-2b3f-4554-b337-21fb6e49b323" providerId="AD" clId="Web-{6C744D34-E58A-4845-B943-0380160FAADB}" dt="2023-08-02T13:59:12.190" v="14"/>
        <pc:sldMkLst>
          <pc:docMk/>
          <pc:sldMk cId="1177626591" sldId="271"/>
        </pc:sldMkLst>
      </pc:sldChg>
      <pc:sldChg chg="add">
        <pc:chgData name="Shallenberger, Sara Elizabeth (zax3kt)" userId="S::zax3kt@virginia.edu::7204eb7e-2b3f-4554-b337-21fb6e49b323" providerId="AD" clId="Web-{6C744D34-E58A-4845-B943-0380160FAADB}" dt="2023-08-02T13:59:12.487" v="15"/>
        <pc:sldMkLst>
          <pc:docMk/>
          <pc:sldMk cId="2865485031" sldId="272"/>
        </pc:sldMkLst>
      </pc:sldChg>
      <pc:sldChg chg="add">
        <pc:chgData name="Shallenberger, Sara Elizabeth (zax3kt)" userId="S::zax3kt@virginia.edu::7204eb7e-2b3f-4554-b337-21fb6e49b323" providerId="AD" clId="Web-{6C744D34-E58A-4845-B943-0380160FAADB}" dt="2023-08-02T13:59:12.691" v="16"/>
        <pc:sldMkLst>
          <pc:docMk/>
          <pc:sldMk cId="2734818797" sldId="273"/>
        </pc:sldMkLst>
      </pc:sldChg>
      <pc:sldChg chg="modSp add">
        <pc:chgData name="Shallenberger, Sara Elizabeth (zax3kt)" userId="S::zax3kt@virginia.edu::7204eb7e-2b3f-4554-b337-21fb6e49b323" providerId="AD" clId="Web-{6C744D34-E58A-4845-B943-0380160FAADB}" dt="2023-08-02T15:27:35.221" v="1373" actId="20577"/>
        <pc:sldMkLst>
          <pc:docMk/>
          <pc:sldMk cId="2483488093" sldId="274"/>
        </pc:sldMkLst>
        <pc:spChg chg="mod">
          <ac:chgData name="Shallenberger, Sara Elizabeth (zax3kt)" userId="S::zax3kt@virginia.edu::7204eb7e-2b3f-4554-b337-21fb6e49b323" providerId="AD" clId="Web-{6C744D34-E58A-4845-B943-0380160FAADB}" dt="2023-08-02T15:27:35.221" v="1373" actId="20577"/>
          <ac:spMkLst>
            <pc:docMk/>
            <pc:sldMk cId="2483488093" sldId="274"/>
            <ac:spMk id="2" creationId="{482A0873-B982-90F7-9932-AF981CAAA3CF}"/>
          </ac:spMkLst>
        </pc:spChg>
        <pc:spChg chg="mod">
          <ac:chgData name="Shallenberger, Sara Elizabeth (zax3kt)" userId="S::zax3kt@virginia.edu::7204eb7e-2b3f-4554-b337-21fb6e49b323" providerId="AD" clId="Web-{6C744D34-E58A-4845-B943-0380160FAADB}" dt="2023-08-02T14:58:06.706" v="852" actId="20577"/>
          <ac:spMkLst>
            <pc:docMk/>
            <pc:sldMk cId="2483488093" sldId="274"/>
            <ac:spMk id="5" creationId="{AFE4AE11-219E-9F45-9DC9-3B3CFD102C46}"/>
          </ac:spMkLst>
        </pc:spChg>
        <pc:spChg chg="mod">
          <ac:chgData name="Shallenberger, Sara Elizabeth (zax3kt)" userId="S::zax3kt@virginia.edu::7204eb7e-2b3f-4554-b337-21fb6e49b323" providerId="AD" clId="Web-{6C744D34-E58A-4845-B943-0380160FAADB}" dt="2023-08-02T14:58:23.223" v="854" actId="20577"/>
          <ac:spMkLst>
            <pc:docMk/>
            <pc:sldMk cId="2483488093" sldId="274"/>
            <ac:spMk id="6" creationId="{00000000-0000-0000-0000-000000000000}"/>
          </ac:spMkLst>
        </pc:spChg>
      </pc:sldChg>
      <pc:sldChg chg="addSp delSp modSp add mod ord modShow">
        <pc:chgData name="Shallenberger, Sara Elizabeth (zax3kt)" userId="S::zax3kt@virginia.edu::7204eb7e-2b3f-4554-b337-21fb6e49b323" providerId="AD" clId="Web-{6C744D34-E58A-4845-B943-0380160FAADB}" dt="2023-08-02T14:44:00.248" v="400" actId="1076"/>
        <pc:sldMkLst>
          <pc:docMk/>
          <pc:sldMk cId="383908889" sldId="275"/>
        </pc:sldMkLst>
        <pc:spChg chg="mod">
          <ac:chgData name="Shallenberger, Sara Elizabeth (zax3kt)" userId="S::zax3kt@virginia.edu::7204eb7e-2b3f-4554-b337-21fb6e49b323" providerId="AD" clId="Web-{6C744D34-E58A-4845-B943-0380160FAADB}" dt="2023-08-02T14:43:10.807" v="391" actId="1076"/>
          <ac:spMkLst>
            <pc:docMk/>
            <pc:sldMk cId="383908889" sldId="275"/>
            <ac:spMk id="2" creationId="{00000000-0000-0000-0000-000000000000}"/>
          </ac:spMkLst>
        </pc:spChg>
        <pc:spChg chg="add mod">
          <ac:chgData name="Shallenberger, Sara Elizabeth (zax3kt)" userId="S::zax3kt@virginia.edu::7204eb7e-2b3f-4554-b337-21fb6e49b323" providerId="AD" clId="Web-{6C744D34-E58A-4845-B943-0380160FAADB}" dt="2023-08-02T14:44:00.248" v="400" actId="1076"/>
          <ac:spMkLst>
            <pc:docMk/>
            <pc:sldMk cId="383908889" sldId="275"/>
            <ac:spMk id="1660" creationId="{290126C1-56B8-751F-52C5-F38A1340875F}"/>
          </ac:spMkLst>
        </pc:spChg>
        <pc:spChg chg="add mod">
          <ac:chgData name="Shallenberger, Sara Elizabeth (zax3kt)" userId="S::zax3kt@virginia.edu::7204eb7e-2b3f-4554-b337-21fb6e49b323" providerId="AD" clId="Web-{6C744D34-E58A-4845-B943-0380160FAADB}" dt="2023-08-02T14:43:51.498" v="399" actId="1076"/>
          <ac:spMkLst>
            <pc:docMk/>
            <pc:sldMk cId="383908889" sldId="275"/>
            <ac:spMk id="1662" creationId="{AA00F163-E36B-6B58-18D2-F93DEADA2BC9}"/>
          </ac:spMkLst>
        </pc:spChg>
        <pc:graphicFrameChg chg="mod modGraphic">
          <ac:chgData name="Shallenberger, Sara Elizabeth (zax3kt)" userId="S::zax3kt@virginia.edu::7204eb7e-2b3f-4554-b337-21fb6e49b323" providerId="AD" clId="Web-{6C744D34-E58A-4845-B943-0380160FAADB}" dt="2023-08-02T14:42:46.789" v="368" actId="1076"/>
          <ac:graphicFrameMkLst>
            <pc:docMk/>
            <pc:sldMk cId="383908889" sldId="275"/>
            <ac:graphicFrameMk id="7" creationId="{95ED1143-4F4A-64E9-0423-D5812CA437B8}"/>
          </ac:graphicFrameMkLst>
        </pc:graphicFrameChg>
        <pc:graphicFrameChg chg="add del mod modGraphic">
          <ac:chgData name="Shallenberger, Sara Elizabeth (zax3kt)" userId="S::zax3kt@virginia.edu::7204eb7e-2b3f-4554-b337-21fb6e49b323" providerId="AD" clId="Web-{6C744D34-E58A-4845-B943-0380160FAADB}" dt="2023-08-02T14:27:05.668" v="159"/>
          <ac:graphicFrameMkLst>
            <pc:docMk/>
            <pc:sldMk cId="383908889" sldId="275"/>
            <ac:graphicFrameMk id="25" creationId="{C774BAAF-7DAF-FC26-97AA-98A38FB64A51}"/>
          </ac:graphicFrameMkLst>
        </pc:graphicFrameChg>
        <pc:graphicFrameChg chg="add del mod modGraphic">
          <ac:chgData name="Shallenberger, Sara Elizabeth (zax3kt)" userId="S::zax3kt@virginia.edu::7204eb7e-2b3f-4554-b337-21fb6e49b323" providerId="AD" clId="Web-{6C744D34-E58A-4845-B943-0380160FAADB}" dt="2023-08-02T14:43:19.855" v="392" actId="1076"/>
          <ac:graphicFrameMkLst>
            <pc:docMk/>
            <pc:sldMk cId="383908889" sldId="275"/>
            <ac:graphicFrameMk id="1054" creationId="{80EDC315-B21B-F897-45EA-84011BFDA1B1}"/>
          </ac:graphicFrameMkLst>
        </pc:graphicFrameChg>
        <pc:graphicFrameChg chg="add del">
          <ac:chgData name="Shallenberger, Sara Elizabeth (zax3kt)" userId="S::zax3kt@virginia.edu::7204eb7e-2b3f-4554-b337-21fb6e49b323" providerId="AD" clId="Web-{6C744D34-E58A-4845-B943-0380160FAADB}" dt="2023-08-02T14:37:09.481" v="242"/>
          <ac:graphicFrameMkLst>
            <pc:docMk/>
            <pc:sldMk cId="383908889" sldId="275"/>
            <ac:graphicFrameMk id="1643" creationId="{80EDC315-B21B-F897-45EA-84011BFDA1B1}"/>
          </ac:graphicFrameMkLst>
        </pc:graphicFrameChg>
        <pc:graphicFrameChg chg="add del">
          <ac:chgData name="Shallenberger, Sara Elizabeth (zax3kt)" userId="S::zax3kt@virginia.edu::7204eb7e-2b3f-4554-b337-21fb6e49b323" providerId="AD" clId="Web-{6C744D34-E58A-4845-B943-0380160FAADB}" dt="2023-08-02T14:37:08.591" v="241"/>
          <ac:graphicFrameMkLst>
            <pc:docMk/>
            <pc:sldMk cId="383908889" sldId="275"/>
            <ac:graphicFrameMk id="1651" creationId="{80EDC315-B21B-F897-45EA-84011BFDA1B1}"/>
          </ac:graphicFrameMkLst>
        </pc:graphicFrameChg>
      </pc:sldChg>
      <pc:sldChg chg="add">
        <pc:chgData name="Shallenberger, Sara Elizabeth (zax3kt)" userId="S::zax3kt@virginia.edu::7204eb7e-2b3f-4554-b337-21fb6e49b323" providerId="AD" clId="Web-{6C744D34-E58A-4845-B943-0380160FAADB}" dt="2023-08-02T13:59:13.034" v="19"/>
        <pc:sldMkLst>
          <pc:docMk/>
          <pc:sldMk cId="2498511990" sldId="276"/>
        </pc:sldMkLst>
      </pc:sldChg>
      <pc:sldChg chg="modSp add">
        <pc:chgData name="Shallenberger, Sara Elizabeth (zax3kt)" userId="S::zax3kt@virginia.edu::7204eb7e-2b3f-4554-b337-21fb6e49b323" providerId="AD" clId="Web-{6C744D34-E58A-4845-B943-0380160FAADB}" dt="2023-08-02T14:52:19.350" v="586" actId="20577"/>
        <pc:sldMkLst>
          <pc:docMk/>
          <pc:sldMk cId="256736413" sldId="277"/>
        </pc:sldMkLst>
        <pc:spChg chg="mod">
          <ac:chgData name="Shallenberger, Sara Elizabeth (zax3kt)" userId="S::zax3kt@virginia.edu::7204eb7e-2b3f-4554-b337-21fb6e49b323" providerId="AD" clId="Web-{6C744D34-E58A-4845-B943-0380160FAADB}" dt="2023-08-02T14:52:19.350" v="586" actId="20577"/>
          <ac:spMkLst>
            <pc:docMk/>
            <pc:sldMk cId="256736413" sldId="277"/>
            <ac:spMk id="3" creationId="{00000000-0000-0000-0000-000000000000}"/>
          </ac:spMkLst>
        </pc:spChg>
        <pc:spChg chg="mod">
          <ac:chgData name="Shallenberger, Sara Elizabeth (zax3kt)" userId="S::zax3kt@virginia.edu::7204eb7e-2b3f-4554-b337-21fb6e49b323" providerId="AD" clId="Web-{6C744D34-E58A-4845-B943-0380160FAADB}" dt="2023-08-02T14:40:20.997" v="282" actId="20577"/>
          <ac:spMkLst>
            <pc:docMk/>
            <pc:sldMk cId="256736413" sldId="277"/>
            <ac:spMk id="9" creationId="{766C0E0B-82DE-4143-9051-3C2038424B44}"/>
          </ac:spMkLst>
        </pc:spChg>
      </pc:sldChg>
      <pc:sldChg chg="addSp delSp modSp add ord replId">
        <pc:chgData name="Shallenberger, Sara Elizabeth (zax3kt)" userId="S::zax3kt@virginia.edu::7204eb7e-2b3f-4554-b337-21fb6e49b323" providerId="AD" clId="Web-{6C744D34-E58A-4845-B943-0380160FAADB}" dt="2023-08-02T14:41:57.801" v="330" actId="1076"/>
        <pc:sldMkLst>
          <pc:docMk/>
          <pc:sldMk cId="4033117058" sldId="278"/>
        </pc:sldMkLst>
        <pc:spChg chg="mod">
          <ac:chgData name="Shallenberger, Sara Elizabeth (zax3kt)" userId="S::zax3kt@virginia.edu::7204eb7e-2b3f-4554-b337-21fb6e49b323" providerId="AD" clId="Web-{6C744D34-E58A-4845-B943-0380160FAADB}" dt="2023-08-02T14:41:57.801" v="330" actId="1076"/>
          <ac:spMkLst>
            <pc:docMk/>
            <pc:sldMk cId="4033117058" sldId="278"/>
            <ac:spMk id="3" creationId="{00000000-0000-0000-0000-000000000000}"/>
          </ac:spMkLst>
        </pc:spChg>
        <pc:spChg chg="add del mod">
          <ac:chgData name="Shallenberger, Sara Elizabeth (zax3kt)" userId="S::zax3kt@virginia.edu::7204eb7e-2b3f-4554-b337-21fb6e49b323" providerId="AD" clId="Web-{6C744D34-E58A-4845-B943-0380160FAADB}" dt="2023-08-02T14:41:25.924" v="287"/>
          <ac:spMkLst>
            <pc:docMk/>
            <pc:sldMk cId="4033117058" sldId="278"/>
            <ac:spMk id="4" creationId="{76CFB2A8-CF6F-39ED-BD9E-55D69A23A01E}"/>
          </ac:spMkLst>
        </pc:spChg>
        <pc:spChg chg="del mod">
          <ac:chgData name="Shallenberger, Sara Elizabeth (zax3kt)" userId="S::zax3kt@virginia.edu::7204eb7e-2b3f-4554-b337-21fb6e49b323" providerId="AD" clId="Web-{6C744D34-E58A-4845-B943-0380160FAADB}" dt="2023-08-02T14:41:20.204" v="286"/>
          <ac:spMkLst>
            <pc:docMk/>
            <pc:sldMk cId="4033117058" sldId="278"/>
            <ac:spMk id="9" creationId="{766C0E0B-82DE-4143-9051-3C2038424B44}"/>
          </ac:spMkLst>
        </pc:spChg>
      </pc:sldChg>
      <pc:sldChg chg="addSp delSp modSp add replId">
        <pc:chgData name="Shallenberger, Sara Elizabeth (zax3kt)" userId="S::zax3kt@virginia.edu::7204eb7e-2b3f-4554-b337-21fb6e49b323" providerId="AD" clId="Web-{6C744D34-E58A-4845-B943-0380160FAADB}" dt="2023-08-02T14:57:55.940" v="851" actId="1076"/>
        <pc:sldMkLst>
          <pc:docMk/>
          <pc:sldMk cId="2318527100" sldId="279"/>
        </pc:sldMkLst>
        <pc:spChg chg="del mod">
          <ac:chgData name="Shallenberger, Sara Elizabeth (zax3kt)" userId="S::zax3kt@virginia.edu::7204eb7e-2b3f-4554-b337-21fb6e49b323" providerId="AD" clId="Web-{6C744D34-E58A-4845-B943-0380160FAADB}" dt="2023-08-02T14:51:09.095" v="580"/>
          <ac:spMkLst>
            <pc:docMk/>
            <pc:sldMk cId="2318527100" sldId="279"/>
            <ac:spMk id="2" creationId="{482A0873-B982-90F7-9932-AF981CAAA3CF}"/>
          </ac:spMkLst>
        </pc:spChg>
        <pc:spChg chg="mod">
          <ac:chgData name="Shallenberger, Sara Elizabeth (zax3kt)" userId="S::zax3kt@virginia.edu::7204eb7e-2b3f-4554-b337-21fb6e49b323" providerId="AD" clId="Web-{6C744D34-E58A-4845-B943-0380160FAADB}" dt="2023-08-02T14:57:55.940" v="851" actId="1076"/>
          <ac:spMkLst>
            <pc:docMk/>
            <pc:sldMk cId="2318527100" sldId="279"/>
            <ac:spMk id="5" creationId="{AFE4AE11-219E-9F45-9DC9-3B3CFD102C46}"/>
          </ac:spMkLst>
        </pc:spChg>
        <pc:spChg chg="mod">
          <ac:chgData name="Shallenberger, Sara Elizabeth (zax3kt)" userId="S::zax3kt@virginia.edu::7204eb7e-2b3f-4554-b337-21fb6e49b323" providerId="AD" clId="Web-{6C744D34-E58A-4845-B943-0380160FAADB}" dt="2023-08-02T14:57:53.064" v="850" actId="1076"/>
          <ac:spMkLst>
            <pc:docMk/>
            <pc:sldMk cId="2318527100" sldId="279"/>
            <ac:spMk id="6" creationId="{00000000-0000-0000-0000-000000000000}"/>
          </ac:spMkLst>
        </pc:spChg>
        <pc:graphicFrameChg chg="add mod modGraphic">
          <ac:chgData name="Shallenberger, Sara Elizabeth (zax3kt)" userId="S::zax3kt@virginia.edu::7204eb7e-2b3f-4554-b337-21fb6e49b323" providerId="AD" clId="Web-{6C744D34-E58A-4845-B943-0380160FAADB}" dt="2023-08-02T14:57:47.080" v="849" actId="1076"/>
          <ac:graphicFrameMkLst>
            <pc:docMk/>
            <pc:sldMk cId="2318527100" sldId="279"/>
            <ac:graphicFrameMk id="3" creationId="{6E1B9814-C363-9FB3-AC50-D41FD51DEE55}"/>
          </ac:graphicFrameMkLst>
        </pc:graphicFrameChg>
      </pc:sldChg>
      <pc:sldChg chg="delSp modSp add del ord replId">
        <pc:chgData name="Shallenberger, Sara Elizabeth (zax3kt)" userId="S::zax3kt@virginia.edu::7204eb7e-2b3f-4554-b337-21fb6e49b323" providerId="AD" clId="Web-{6C744D34-E58A-4845-B943-0380160FAADB}" dt="2023-08-02T15:30:17.656" v="1382"/>
        <pc:sldMkLst>
          <pc:docMk/>
          <pc:sldMk cId="467813608" sldId="280"/>
        </pc:sldMkLst>
        <pc:spChg chg="mod">
          <ac:chgData name="Shallenberger, Sara Elizabeth (zax3kt)" userId="S::zax3kt@virginia.edu::7204eb7e-2b3f-4554-b337-21fb6e49b323" providerId="AD" clId="Web-{6C744D34-E58A-4845-B943-0380160FAADB}" dt="2023-08-02T15:14:48.832" v="966" actId="1076"/>
          <ac:spMkLst>
            <pc:docMk/>
            <pc:sldMk cId="467813608" sldId="280"/>
            <ac:spMk id="2" creationId="{EA224EE0-1FB4-4F5F-96AA-E2C553260F8F}"/>
          </ac:spMkLst>
        </pc:spChg>
        <pc:picChg chg="del mod">
          <ac:chgData name="Shallenberger, Sara Elizabeth (zax3kt)" userId="S::zax3kt@virginia.edu::7204eb7e-2b3f-4554-b337-21fb6e49b323" providerId="AD" clId="Web-{6C744D34-E58A-4845-B943-0380160FAADB}" dt="2023-08-02T15:14:27.221" v="961"/>
          <ac:picMkLst>
            <pc:docMk/>
            <pc:sldMk cId="467813608" sldId="280"/>
            <ac:picMk id="5" creationId="{6D96F4E3-C976-9F7A-C9EE-4F9A51C42C35}"/>
          </ac:picMkLst>
        </pc:picChg>
        <pc:picChg chg="mod ord modCrop">
          <ac:chgData name="Shallenberger, Sara Elizabeth (zax3kt)" userId="S::zax3kt@virginia.edu::7204eb7e-2b3f-4554-b337-21fb6e49b323" providerId="AD" clId="Web-{6C744D34-E58A-4845-B943-0380160FAADB}" dt="2023-08-02T15:15:34.898" v="974"/>
          <ac:picMkLst>
            <pc:docMk/>
            <pc:sldMk cId="467813608" sldId="280"/>
            <ac:picMk id="6" creationId="{503D97F6-07A6-EA3D-3371-3D249A721E7C}"/>
          </ac:picMkLst>
        </pc:picChg>
      </pc:sldChg>
      <pc:sldChg chg="add del replId">
        <pc:chgData name="Shallenberger, Sara Elizabeth (zax3kt)" userId="S::zax3kt@virginia.edu::7204eb7e-2b3f-4554-b337-21fb6e49b323" providerId="AD" clId="Web-{6C744D34-E58A-4845-B943-0380160FAADB}" dt="2023-08-02T15:10:05.857" v="906"/>
        <pc:sldMkLst>
          <pc:docMk/>
          <pc:sldMk cId="2129540542" sldId="280"/>
        </pc:sldMkLst>
      </pc:sldChg>
      <pc:sldChg chg="addSp delSp modSp add replId">
        <pc:chgData name="Shallenberger, Sara Elizabeth (zax3kt)" userId="S::zax3kt@virginia.edu::7204eb7e-2b3f-4554-b337-21fb6e49b323" providerId="AD" clId="Web-{6C744D34-E58A-4845-B943-0380160FAADB}" dt="2023-08-02T15:26:52.186" v="1333" actId="20577"/>
        <pc:sldMkLst>
          <pc:docMk/>
          <pc:sldMk cId="4089260411" sldId="281"/>
        </pc:sldMkLst>
        <pc:spChg chg="mod">
          <ac:chgData name="Shallenberger, Sara Elizabeth (zax3kt)" userId="S::zax3kt@virginia.edu::7204eb7e-2b3f-4554-b337-21fb6e49b323" providerId="AD" clId="Web-{6C744D34-E58A-4845-B943-0380160FAADB}" dt="2023-08-02T15:22:43.792" v="1030" actId="20577"/>
          <ac:spMkLst>
            <pc:docMk/>
            <pc:sldMk cId="4089260411" sldId="281"/>
            <ac:spMk id="2" creationId="{397DFDB1-31E5-2BD3-EB00-787F3C6B603A}"/>
          </ac:spMkLst>
        </pc:spChg>
        <pc:spChg chg="add mod">
          <ac:chgData name="Shallenberger, Sara Elizabeth (zax3kt)" userId="S::zax3kt@virginia.edu::7204eb7e-2b3f-4554-b337-21fb6e49b323" providerId="AD" clId="Web-{6C744D34-E58A-4845-B943-0380160FAADB}" dt="2023-08-02T15:26:52.186" v="1333" actId="20577"/>
          <ac:spMkLst>
            <pc:docMk/>
            <pc:sldMk cId="4089260411" sldId="281"/>
            <ac:spMk id="4" creationId="{D7FFE1D3-DDD2-FBA6-0FCF-D66BB4CB8262}"/>
          </ac:spMkLst>
        </pc:spChg>
        <pc:spChg chg="del">
          <ac:chgData name="Shallenberger, Sara Elizabeth (zax3kt)" userId="S::zax3kt@virginia.edu::7204eb7e-2b3f-4554-b337-21fb6e49b323" providerId="AD" clId="Web-{6C744D34-E58A-4845-B943-0380160FAADB}" dt="2023-08-02T15:22:57.402" v="1034"/>
          <ac:spMkLst>
            <pc:docMk/>
            <pc:sldMk cId="4089260411" sldId="281"/>
            <ac:spMk id="19" creationId="{C29F5139-CC5E-B7DA-7F46-FD5DC976CD38}"/>
          </ac:spMkLst>
        </pc:spChg>
        <pc:spChg chg="del">
          <ac:chgData name="Shallenberger, Sara Elizabeth (zax3kt)" userId="S::zax3kt@virginia.edu::7204eb7e-2b3f-4554-b337-21fb6e49b323" providerId="AD" clId="Web-{6C744D34-E58A-4845-B943-0380160FAADB}" dt="2023-08-02T15:23:00.246" v="1036"/>
          <ac:spMkLst>
            <pc:docMk/>
            <pc:sldMk cId="4089260411" sldId="281"/>
            <ac:spMk id="21" creationId="{B8C67BAA-8411-D1F6-A70F-2B0FB56E660E}"/>
          </ac:spMkLst>
        </pc:spChg>
        <pc:spChg chg="del">
          <ac:chgData name="Shallenberger, Sara Elizabeth (zax3kt)" userId="S::zax3kt@virginia.edu::7204eb7e-2b3f-4554-b337-21fb6e49b323" providerId="AD" clId="Web-{6C744D34-E58A-4845-B943-0380160FAADB}" dt="2023-08-02T15:22:54.511" v="1032"/>
          <ac:spMkLst>
            <pc:docMk/>
            <pc:sldMk cId="4089260411" sldId="281"/>
            <ac:spMk id="22" creationId="{0F407C20-B97C-B1E5-0149-21C4180151A2}"/>
          </ac:spMkLst>
        </pc:spChg>
        <pc:graphicFrameChg chg="del">
          <ac:chgData name="Shallenberger, Sara Elizabeth (zax3kt)" userId="S::zax3kt@virginia.edu::7204eb7e-2b3f-4554-b337-21fb6e49b323" providerId="AD" clId="Web-{6C744D34-E58A-4845-B943-0380160FAADB}" dt="2023-08-02T15:22:53.105" v="1031"/>
          <ac:graphicFrameMkLst>
            <pc:docMk/>
            <pc:sldMk cId="4089260411" sldId="281"/>
            <ac:graphicFrameMk id="10" creationId="{75A3E5AB-86D3-51C4-A7EA-1094B3090212}"/>
          </ac:graphicFrameMkLst>
        </pc:graphicFrameChg>
        <pc:graphicFrameChg chg="del">
          <ac:chgData name="Shallenberger, Sara Elizabeth (zax3kt)" userId="S::zax3kt@virginia.edu::7204eb7e-2b3f-4554-b337-21fb6e49b323" providerId="AD" clId="Web-{6C744D34-E58A-4845-B943-0380160FAADB}" dt="2023-08-02T15:22:58.934" v="1035"/>
          <ac:graphicFrameMkLst>
            <pc:docMk/>
            <pc:sldMk cId="4089260411" sldId="281"/>
            <ac:graphicFrameMk id="12" creationId="{12317CD4-DBF5-B92B-C7DA-2AEBBCEDDBC2}"/>
          </ac:graphicFrameMkLst>
        </pc:graphicFrameChg>
        <pc:graphicFrameChg chg="del">
          <ac:chgData name="Shallenberger, Sara Elizabeth (zax3kt)" userId="S::zax3kt@virginia.edu::7204eb7e-2b3f-4554-b337-21fb6e49b323" providerId="AD" clId="Web-{6C744D34-E58A-4845-B943-0380160FAADB}" dt="2023-08-02T15:22:56.074" v="1033"/>
          <ac:graphicFrameMkLst>
            <pc:docMk/>
            <pc:sldMk cId="4089260411" sldId="281"/>
            <ac:graphicFrameMk id="16" creationId="{3524C078-7390-06B5-35CC-0121E23F163B}"/>
          </ac:graphicFrameMkLst>
        </pc:graphicFrameChg>
      </pc:sldChg>
      <pc:sldChg chg="modSp add ord">
        <pc:chgData name="Shallenberger, Sara Elizabeth (zax3kt)" userId="S::zax3kt@virginia.edu::7204eb7e-2b3f-4554-b337-21fb6e49b323" providerId="AD" clId="Web-{6C744D34-E58A-4845-B943-0380160FAADB}" dt="2023-08-02T15:38:25.835" v="2263"/>
        <pc:sldMkLst>
          <pc:docMk/>
          <pc:sldMk cId="529052635" sldId="282"/>
        </pc:sldMkLst>
        <pc:spChg chg="mod">
          <ac:chgData name="Shallenberger, Sara Elizabeth (zax3kt)" userId="S::zax3kt@virginia.edu::7204eb7e-2b3f-4554-b337-21fb6e49b323" providerId="AD" clId="Web-{6C744D34-E58A-4845-B943-0380160FAADB}" dt="2023-08-02T15:34:02.017" v="1822"/>
          <ac:spMkLst>
            <pc:docMk/>
            <pc:sldMk cId="529052635" sldId="282"/>
            <ac:spMk id="2" creationId="{EA224EE0-1FB4-4F5F-96AA-E2C553260F8F}"/>
          </ac:spMkLst>
        </pc:spChg>
        <pc:spChg chg="mod">
          <ac:chgData name="Shallenberger, Sara Elizabeth (zax3kt)" userId="S::zax3kt@virginia.edu::7204eb7e-2b3f-4554-b337-21fb6e49b323" providerId="AD" clId="Web-{6C744D34-E58A-4845-B943-0380160FAADB}" dt="2023-08-02T15:34:56.896" v="1972" actId="1076"/>
          <ac:spMkLst>
            <pc:docMk/>
            <pc:sldMk cId="529052635" sldId="282"/>
            <ac:spMk id="8" creationId="{ACDFDFE1-EBBA-A5F1-0A0A-E82ABCC74FD1}"/>
          </ac:spMkLst>
        </pc:spChg>
        <pc:graphicFrameChg chg="mod modGraphic">
          <ac:chgData name="Shallenberger, Sara Elizabeth (zax3kt)" userId="S::zax3kt@virginia.edu::7204eb7e-2b3f-4554-b337-21fb6e49b323" providerId="AD" clId="Web-{6C744D34-E58A-4845-B943-0380160FAADB}" dt="2023-08-02T15:38:25.835" v="2263"/>
          <ac:graphicFrameMkLst>
            <pc:docMk/>
            <pc:sldMk cId="529052635" sldId="282"/>
            <ac:graphicFrameMk id="5" creationId="{E1A4206C-093A-B6F4-A7D5-D1C73B911128}"/>
          </ac:graphicFrameMkLst>
        </pc:graphicFrameChg>
      </pc:sldChg>
      <pc:sldChg chg="modSp add">
        <pc:chgData name="Shallenberger, Sara Elizabeth (zax3kt)" userId="S::zax3kt@virginia.edu::7204eb7e-2b3f-4554-b337-21fb6e49b323" providerId="AD" clId="Web-{6C744D34-E58A-4845-B943-0380160FAADB}" dt="2023-08-02T15:34:39.583" v="1916"/>
        <pc:sldMkLst>
          <pc:docMk/>
          <pc:sldMk cId="3997739707" sldId="283"/>
        </pc:sldMkLst>
        <pc:spChg chg="mod">
          <ac:chgData name="Shallenberger, Sara Elizabeth (zax3kt)" userId="S::zax3kt@virginia.edu::7204eb7e-2b3f-4554-b337-21fb6e49b323" providerId="AD" clId="Web-{6C744D34-E58A-4845-B943-0380160FAADB}" dt="2023-08-02T15:31:28.192" v="1401" actId="1076"/>
          <ac:spMkLst>
            <pc:docMk/>
            <pc:sldMk cId="3997739707" sldId="283"/>
            <ac:spMk id="10" creationId="{3B4F9C9E-F351-3C58-BD95-6F5DDAF2AD40}"/>
          </ac:spMkLst>
        </pc:spChg>
        <pc:spChg chg="mod">
          <ac:chgData name="Shallenberger, Sara Elizabeth (zax3kt)" userId="S::zax3kt@virginia.edu::7204eb7e-2b3f-4554-b337-21fb6e49b323" providerId="AD" clId="Web-{6C744D34-E58A-4845-B943-0380160FAADB}" dt="2023-08-02T15:31:16.051" v="1397" actId="1076"/>
          <ac:spMkLst>
            <pc:docMk/>
            <pc:sldMk cId="3997739707" sldId="283"/>
            <ac:spMk id="13" creationId="{959BD530-29ED-C54E-959D-977E24A0C54B}"/>
          </ac:spMkLst>
        </pc:spChg>
        <pc:graphicFrameChg chg="mod modGraphic">
          <ac:chgData name="Shallenberger, Sara Elizabeth (zax3kt)" userId="S::zax3kt@virginia.edu::7204eb7e-2b3f-4554-b337-21fb6e49b323" providerId="AD" clId="Web-{6C744D34-E58A-4845-B943-0380160FAADB}" dt="2023-08-02T15:34:39.583" v="1916"/>
          <ac:graphicFrameMkLst>
            <pc:docMk/>
            <pc:sldMk cId="3997739707" sldId="283"/>
            <ac:graphicFrameMk id="4" creationId="{43583E0F-84B3-D439-B8D2-6421220BF095}"/>
          </ac:graphicFrameMkLst>
        </pc:graphicFrameChg>
        <pc:graphicFrameChg chg="mod modGraphic">
          <ac:chgData name="Shallenberger, Sara Elizabeth (zax3kt)" userId="S::zax3kt@virginia.edu::7204eb7e-2b3f-4554-b337-21fb6e49b323" providerId="AD" clId="Web-{6C744D34-E58A-4845-B943-0380160FAADB}" dt="2023-08-02T15:34:33.863" v="1897"/>
          <ac:graphicFrameMkLst>
            <pc:docMk/>
            <pc:sldMk cId="3997739707" sldId="283"/>
            <ac:graphicFrameMk id="6" creationId="{D2C38FB5-DBD1-3B74-A885-20507DA407ED}"/>
          </ac:graphicFrameMkLst>
        </pc:graphicFrameChg>
      </pc:sldChg>
      <pc:sldChg chg="addSp modSp add ord">
        <pc:chgData name="Shallenberger, Sara Elizabeth (zax3kt)" userId="S::zax3kt@virginia.edu::7204eb7e-2b3f-4554-b337-21fb6e49b323" providerId="AD" clId="Web-{6C744D34-E58A-4845-B943-0380160FAADB}" dt="2023-08-02T15:34:27.472" v="1869"/>
        <pc:sldMkLst>
          <pc:docMk/>
          <pc:sldMk cId="3434185686" sldId="284"/>
        </pc:sldMkLst>
        <pc:spChg chg="mod">
          <ac:chgData name="Shallenberger, Sara Elizabeth (zax3kt)" userId="S::zax3kt@virginia.edu::7204eb7e-2b3f-4554-b337-21fb6e49b323" providerId="AD" clId="Web-{6C744D34-E58A-4845-B943-0380160FAADB}" dt="2023-08-02T15:31:10.613" v="1396" actId="1076"/>
          <ac:spMkLst>
            <pc:docMk/>
            <pc:sldMk cId="3434185686" sldId="284"/>
            <ac:spMk id="2" creationId="{EA224EE0-1FB4-4F5F-96AA-E2C553260F8F}"/>
          </ac:spMkLst>
        </pc:spChg>
        <pc:spChg chg="add mod">
          <ac:chgData name="Shallenberger, Sara Elizabeth (zax3kt)" userId="S::zax3kt@virginia.edu::7204eb7e-2b3f-4554-b337-21fb6e49b323" providerId="AD" clId="Web-{6C744D34-E58A-4845-B943-0380160FAADB}" dt="2023-08-02T15:31:07.019" v="1395" actId="20577"/>
          <ac:spMkLst>
            <pc:docMk/>
            <pc:sldMk cId="3434185686" sldId="284"/>
            <ac:spMk id="3" creationId="{F58D6720-6370-F862-9E5B-CCBAB5D02474}"/>
          </ac:spMkLst>
        </pc:spChg>
        <pc:spChg chg="mod">
          <ac:chgData name="Shallenberger, Sara Elizabeth (zax3kt)" userId="S::zax3kt@virginia.edu::7204eb7e-2b3f-4554-b337-21fb6e49b323" providerId="AD" clId="Web-{6C744D34-E58A-4845-B943-0380160FAADB}" dt="2023-08-02T15:31:01.347" v="1393" actId="20577"/>
          <ac:spMkLst>
            <pc:docMk/>
            <pc:sldMk cId="3434185686" sldId="284"/>
            <ac:spMk id="10" creationId="{3B4F9C9E-F351-3C58-BD95-6F5DDAF2AD40}"/>
          </ac:spMkLst>
        </pc:spChg>
        <pc:graphicFrameChg chg="mod modGraphic">
          <ac:chgData name="Shallenberger, Sara Elizabeth (zax3kt)" userId="S::zax3kt@virginia.edu::7204eb7e-2b3f-4554-b337-21fb6e49b323" providerId="AD" clId="Web-{6C744D34-E58A-4845-B943-0380160FAADB}" dt="2023-08-02T15:34:27.472" v="1869"/>
          <ac:graphicFrameMkLst>
            <pc:docMk/>
            <pc:sldMk cId="3434185686" sldId="284"/>
            <ac:graphicFrameMk id="12" creationId="{2A20B5EC-CB0F-3A72-B69C-FD918261DD36}"/>
          </ac:graphicFrameMkLst>
        </pc:graphicFrameChg>
        <pc:graphicFrameChg chg="mod modGraphic">
          <ac:chgData name="Shallenberger, Sara Elizabeth (zax3kt)" userId="S::zax3kt@virginia.edu::7204eb7e-2b3f-4554-b337-21fb6e49b323" providerId="AD" clId="Web-{6C744D34-E58A-4845-B943-0380160FAADB}" dt="2023-08-02T15:34:23.659" v="1853"/>
          <ac:graphicFrameMkLst>
            <pc:docMk/>
            <pc:sldMk cId="3434185686" sldId="284"/>
            <ac:graphicFrameMk id="16" creationId="{569EFC5B-375B-54D7-A3A1-F765B938777B}"/>
          </ac:graphicFrameMkLst>
        </pc:graphicFrameChg>
      </pc:sldChg>
      <pc:sldChg chg="modSp add replId">
        <pc:chgData name="Shallenberger, Sara Elizabeth (zax3kt)" userId="S::zax3kt@virginia.edu::7204eb7e-2b3f-4554-b337-21fb6e49b323" providerId="AD" clId="Web-{6C744D34-E58A-4845-B943-0380160FAADB}" dt="2023-08-02T15:39:11.260" v="2278" actId="20577"/>
        <pc:sldMkLst>
          <pc:docMk/>
          <pc:sldMk cId="862141308" sldId="285"/>
        </pc:sldMkLst>
        <pc:spChg chg="mod">
          <ac:chgData name="Shallenberger, Sara Elizabeth (zax3kt)" userId="S::zax3kt@virginia.edu::7204eb7e-2b3f-4554-b337-21fb6e49b323" providerId="AD" clId="Web-{6C744D34-E58A-4845-B943-0380160FAADB}" dt="2023-08-02T15:39:11.260" v="2278" actId="20577"/>
          <ac:spMkLst>
            <pc:docMk/>
            <pc:sldMk cId="862141308" sldId="285"/>
            <ac:spMk id="3" creationId="{00000000-0000-0000-0000-000000000000}"/>
          </ac:spMkLst>
        </pc:spChg>
      </pc:sldChg>
      <pc:sldChg chg="modSp add replId">
        <pc:chgData name="Shallenberger, Sara Elizabeth (zax3kt)" userId="S::zax3kt@virginia.edu::7204eb7e-2b3f-4554-b337-21fb6e49b323" providerId="AD" clId="Web-{6C744D34-E58A-4845-B943-0380160FAADB}" dt="2023-08-02T15:45:35.790" v="2297" actId="20577"/>
        <pc:sldMkLst>
          <pc:docMk/>
          <pc:sldMk cId="527045673" sldId="286"/>
        </pc:sldMkLst>
        <pc:spChg chg="mod">
          <ac:chgData name="Shallenberger, Sara Elizabeth (zax3kt)" userId="S::zax3kt@virginia.edu::7204eb7e-2b3f-4554-b337-21fb6e49b323" providerId="AD" clId="Web-{6C744D34-E58A-4845-B943-0380160FAADB}" dt="2023-08-02T15:45:35.790" v="2297" actId="20577"/>
          <ac:spMkLst>
            <pc:docMk/>
            <pc:sldMk cId="527045673" sldId="286"/>
            <ac:spMk id="6" creationId="{00000000-0000-0000-0000-000000000000}"/>
          </ac:spMkLst>
        </pc:spChg>
      </pc:sldChg>
      <pc:sldMasterChg chg="add addSldLayout">
        <pc:chgData name="Shallenberger, Sara Elizabeth (zax3kt)" userId="S::zax3kt@virginia.edu::7204eb7e-2b3f-4554-b337-21fb6e49b323" providerId="AD" clId="Web-{6C744D34-E58A-4845-B943-0380160FAADB}" dt="2023-08-02T13:59:10.706" v="5"/>
        <pc:sldMasterMkLst>
          <pc:docMk/>
          <pc:sldMasterMk cId="739331860" sldId="2147483779"/>
        </pc:sldMasterMkLst>
        <pc:sldLayoutChg chg="add">
          <pc:chgData name="Shallenberger, Sara Elizabeth (zax3kt)" userId="S::zax3kt@virginia.edu::7204eb7e-2b3f-4554-b337-21fb6e49b323" providerId="AD" clId="Web-{6C744D34-E58A-4845-B943-0380160FAADB}" dt="2023-08-02T13:59:10.706" v="5"/>
          <pc:sldLayoutMkLst>
            <pc:docMk/>
            <pc:sldMasterMk cId="739331860" sldId="2147483779"/>
            <pc:sldLayoutMk cId="1457560894" sldId="2147483780"/>
          </pc:sldLayoutMkLst>
        </pc:sldLayoutChg>
      </pc:sldMasterChg>
      <pc:sldMasterChg chg="add addSldLayout">
        <pc:chgData name="Shallenberger, Sara Elizabeth (zax3kt)" userId="S::zax3kt@virginia.edu::7204eb7e-2b3f-4554-b337-21fb6e49b323" providerId="AD" clId="Web-{6C744D34-E58A-4845-B943-0380160FAADB}" dt="2023-08-02T13:59:10.815" v="6"/>
        <pc:sldMasterMkLst>
          <pc:docMk/>
          <pc:sldMasterMk cId="2505564292" sldId="2147483781"/>
        </pc:sldMasterMkLst>
        <pc:sldLayoutChg chg="add">
          <pc:chgData name="Shallenberger, Sara Elizabeth (zax3kt)" userId="S::zax3kt@virginia.edu::7204eb7e-2b3f-4554-b337-21fb6e49b323" providerId="AD" clId="Web-{6C744D34-E58A-4845-B943-0380160FAADB}" dt="2023-08-02T13:59:10.815" v="6"/>
          <pc:sldLayoutMkLst>
            <pc:docMk/>
            <pc:sldMasterMk cId="2505564292" sldId="2147483781"/>
            <pc:sldLayoutMk cId="1038372421" sldId="2147483782"/>
          </pc:sldLayoutMkLst>
        </pc:sldLayoutChg>
        <pc:sldLayoutChg chg="add">
          <pc:chgData name="Shallenberger, Sara Elizabeth (zax3kt)" userId="S::zax3kt@virginia.edu::7204eb7e-2b3f-4554-b337-21fb6e49b323" providerId="AD" clId="Web-{6C744D34-E58A-4845-B943-0380160FAADB}" dt="2023-08-02T13:59:10.815" v="6"/>
          <pc:sldLayoutMkLst>
            <pc:docMk/>
            <pc:sldMasterMk cId="2505564292" sldId="2147483781"/>
            <pc:sldLayoutMk cId="3648190797" sldId="2147483908"/>
          </pc:sldLayoutMkLst>
        </pc:sldLayoutChg>
      </pc:sldMasterChg>
      <pc:sldMasterChg chg="add addSldLayout">
        <pc:chgData name="Shallenberger, Sara Elizabeth (zax3kt)" userId="S::zax3kt@virginia.edu::7204eb7e-2b3f-4554-b337-21fb6e49b323" providerId="AD" clId="Web-{6C744D34-E58A-4845-B943-0380160FAADB}" dt="2023-08-02T13:59:11.659" v="12"/>
        <pc:sldMasterMkLst>
          <pc:docMk/>
          <pc:sldMasterMk cId="3077611231" sldId="2147483797"/>
        </pc:sldMasterMkLst>
        <pc:sldLayoutChg chg="add">
          <pc:chgData name="Shallenberger, Sara Elizabeth (zax3kt)" userId="S::zax3kt@virginia.edu::7204eb7e-2b3f-4554-b337-21fb6e49b323" providerId="AD" clId="Web-{6C744D34-E58A-4845-B943-0380160FAADB}" dt="2023-08-02T13:59:11.659" v="12"/>
          <pc:sldLayoutMkLst>
            <pc:docMk/>
            <pc:sldMasterMk cId="3077611231" sldId="2147483797"/>
            <pc:sldLayoutMk cId="3506651954" sldId="2147483798"/>
          </pc:sldLayoutMkLst>
        </pc:sldLayoutChg>
        <pc:sldLayoutChg chg="add">
          <pc:chgData name="Shallenberger, Sara Elizabeth (zax3kt)" userId="S::zax3kt@virginia.edu::7204eb7e-2b3f-4554-b337-21fb6e49b323" providerId="AD" clId="Web-{6C744D34-E58A-4845-B943-0380160FAADB}" dt="2023-08-02T13:59:11.659" v="12"/>
          <pc:sldLayoutMkLst>
            <pc:docMk/>
            <pc:sldMasterMk cId="3077611231" sldId="2147483797"/>
            <pc:sldLayoutMk cId="1105031520" sldId="2147483799"/>
          </pc:sldLayoutMkLst>
        </pc:sldLayoutChg>
        <pc:sldLayoutChg chg="add">
          <pc:chgData name="Shallenberger, Sara Elizabeth (zax3kt)" userId="S::zax3kt@virginia.edu::7204eb7e-2b3f-4554-b337-21fb6e49b323" providerId="AD" clId="Web-{6C744D34-E58A-4845-B943-0380160FAADB}" dt="2023-08-02T13:59:11.659" v="12"/>
          <pc:sldLayoutMkLst>
            <pc:docMk/>
            <pc:sldMasterMk cId="3077611231" sldId="2147483797"/>
            <pc:sldLayoutMk cId="2187373938" sldId="2147483800"/>
          </pc:sldLayoutMkLst>
        </pc:sldLayoutChg>
        <pc:sldLayoutChg chg="add">
          <pc:chgData name="Shallenberger, Sara Elizabeth (zax3kt)" userId="S::zax3kt@virginia.edu::7204eb7e-2b3f-4554-b337-21fb6e49b323" providerId="AD" clId="Web-{6C744D34-E58A-4845-B943-0380160FAADB}" dt="2023-08-02T13:59:11.659" v="12"/>
          <pc:sldLayoutMkLst>
            <pc:docMk/>
            <pc:sldMasterMk cId="3077611231" sldId="2147483797"/>
            <pc:sldLayoutMk cId="3139248488" sldId="2147483801"/>
          </pc:sldLayoutMkLst>
        </pc:sldLayoutChg>
        <pc:sldLayoutChg chg="add">
          <pc:chgData name="Shallenberger, Sara Elizabeth (zax3kt)" userId="S::zax3kt@virginia.edu::7204eb7e-2b3f-4554-b337-21fb6e49b323" providerId="AD" clId="Web-{6C744D34-E58A-4845-B943-0380160FAADB}" dt="2023-08-02T13:59:11.659" v="12"/>
          <pc:sldLayoutMkLst>
            <pc:docMk/>
            <pc:sldMasterMk cId="3077611231" sldId="2147483797"/>
            <pc:sldLayoutMk cId="1316554952" sldId="2147483802"/>
          </pc:sldLayoutMkLst>
        </pc:sldLayoutChg>
        <pc:sldLayoutChg chg="add">
          <pc:chgData name="Shallenberger, Sara Elizabeth (zax3kt)" userId="S::zax3kt@virginia.edu::7204eb7e-2b3f-4554-b337-21fb6e49b323" providerId="AD" clId="Web-{6C744D34-E58A-4845-B943-0380160FAADB}" dt="2023-08-02T13:59:11.659" v="12"/>
          <pc:sldLayoutMkLst>
            <pc:docMk/>
            <pc:sldMasterMk cId="3077611231" sldId="2147483797"/>
            <pc:sldLayoutMk cId="1115340474" sldId="2147483803"/>
          </pc:sldLayoutMkLst>
        </pc:sldLayoutChg>
        <pc:sldLayoutChg chg="add">
          <pc:chgData name="Shallenberger, Sara Elizabeth (zax3kt)" userId="S::zax3kt@virginia.edu::7204eb7e-2b3f-4554-b337-21fb6e49b323" providerId="AD" clId="Web-{6C744D34-E58A-4845-B943-0380160FAADB}" dt="2023-08-02T13:59:11.659" v="12"/>
          <pc:sldLayoutMkLst>
            <pc:docMk/>
            <pc:sldMasterMk cId="3077611231" sldId="2147483797"/>
            <pc:sldLayoutMk cId="2480410792" sldId="2147483930"/>
          </pc:sldLayoutMkLst>
        </pc:sldLayoutChg>
      </pc:sldMasterChg>
      <pc:sldMasterChg chg="add addSldLayout">
        <pc:chgData name="Shallenberger, Sara Elizabeth (zax3kt)" userId="S::zax3kt@virginia.edu::7204eb7e-2b3f-4554-b337-21fb6e49b323" providerId="AD" clId="Web-{6C744D34-E58A-4845-B943-0380160FAADB}" dt="2023-08-02T13:59:12.784" v="17"/>
        <pc:sldMasterMkLst>
          <pc:docMk/>
          <pc:sldMasterMk cId="2923914058" sldId="2147483819"/>
        </pc:sldMasterMkLst>
        <pc:sldLayoutChg chg="add">
          <pc:chgData name="Shallenberger, Sara Elizabeth (zax3kt)" userId="S::zax3kt@virginia.edu::7204eb7e-2b3f-4554-b337-21fb6e49b323" providerId="AD" clId="Web-{6C744D34-E58A-4845-B943-0380160FAADB}" dt="2023-08-02T13:59:11.097" v="8"/>
          <pc:sldLayoutMkLst>
            <pc:docMk/>
            <pc:sldMasterMk cId="2923914058" sldId="2147483819"/>
            <pc:sldLayoutMk cId="3756835542" sldId="2147483820"/>
          </pc:sldLayoutMkLst>
        </pc:sldLayoutChg>
        <pc:sldLayoutChg chg="add">
          <pc:chgData name="Shallenberger, Sara Elizabeth (zax3kt)" userId="S::zax3kt@virginia.edu::7204eb7e-2b3f-4554-b337-21fb6e49b323" providerId="AD" clId="Web-{6C744D34-E58A-4845-B943-0380160FAADB}" dt="2023-08-02T13:59:11.097" v="8"/>
          <pc:sldLayoutMkLst>
            <pc:docMk/>
            <pc:sldMasterMk cId="2923914058" sldId="2147483819"/>
            <pc:sldLayoutMk cId="3581745193" sldId="2147483821"/>
          </pc:sldLayoutMkLst>
        </pc:sldLayoutChg>
        <pc:sldLayoutChg chg="add">
          <pc:chgData name="Shallenberger, Sara Elizabeth (zax3kt)" userId="S::zax3kt@virginia.edu::7204eb7e-2b3f-4554-b337-21fb6e49b323" providerId="AD" clId="Web-{6C744D34-E58A-4845-B943-0380160FAADB}" dt="2023-08-02T13:59:11.097" v="8"/>
          <pc:sldLayoutMkLst>
            <pc:docMk/>
            <pc:sldMasterMk cId="2923914058" sldId="2147483819"/>
            <pc:sldLayoutMk cId="3192513391" sldId="2147483822"/>
          </pc:sldLayoutMkLst>
        </pc:sldLayoutChg>
        <pc:sldLayoutChg chg="add">
          <pc:chgData name="Shallenberger, Sara Elizabeth (zax3kt)" userId="S::zax3kt@virginia.edu::7204eb7e-2b3f-4554-b337-21fb6e49b323" providerId="AD" clId="Web-{6C744D34-E58A-4845-B943-0380160FAADB}" dt="2023-08-02T13:59:11.097" v="8"/>
          <pc:sldLayoutMkLst>
            <pc:docMk/>
            <pc:sldMasterMk cId="2923914058" sldId="2147483819"/>
            <pc:sldLayoutMk cId="2088332005" sldId="2147483823"/>
          </pc:sldLayoutMkLst>
        </pc:sldLayoutChg>
        <pc:sldLayoutChg chg="add">
          <pc:chgData name="Shallenberger, Sara Elizabeth (zax3kt)" userId="S::zax3kt@virginia.edu::7204eb7e-2b3f-4554-b337-21fb6e49b323" providerId="AD" clId="Web-{6C744D34-E58A-4845-B943-0380160FAADB}" dt="2023-08-02T13:59:11.097" v="8"/>
          <pc:sldLayoutMkLst>
            <pc:docMk/>
            <pc:sldMasterMk cId="2923914058" sldId="2147483819"/>
            <pc:sldLayoutMk cId="3345024165" sldId="2147483824"/>
          </pc:sldLayoutMkLst>
        </pc:sldLayoutChg>
        <pc:sldLayoutChg chg="add">
          <pc:chgData name="Shallenberger, Sara Elizabeth (zax3kt)" userId="S::zax3kt@virginia.edu::7204eb7e-2b3f-4554-b337-21fb6e49b323" providerId="AD" clId="Web-{6C744D34-E58A-4845-B943-0380160FAADB}" dt="2023-08-02T13:59:11.097" v="8"/>
          <pc:sldLayoutMkLst>
            <pc:docMk/>
            <pc:sldMasterMk cId="2923914058" sldId="2147483819"/>
            <pc:sldLayoutMk cId="2432970191" sldId="2147483825"/>
          </pc:sldLayoutMkLst>
        </pc:sldLayoutChg>
        <pc:sldLayoutChg chg="add">
          <pc:chgData name="Shallenberger, Sara Elizabeth (zax3kt)" userId="S::zax3kt@virginia.edu::7204eb7e-2b3f-4554-b337-21fb6e49b323" providerId="AD" clId="Web-{6C744D34-E58A-4845-B943-0380160FAADB}" dt="2023-08-02T13:59:12.784" v="17"/>
          <pc:sldLayoutMkLst>
            <pc:docMk/>
            <pc:sldMasterMk cId="2923914058" sldId="2147483819"/>
            <pc:sldLayoutMk cId="2758761842" sldId="2147483888"/>
          </pc:sldLayoutMkLst>
        </pc:sldLayoutChg>
      </pc:sldMasterChg>
      <pc:sldMasterChg chg="add addSldLayout">
        <pc:chgData name="Shallenberger, Sara Elizabeth (zax3kt)" userId="S::zax3kt@virginia.edu::7204eb7e-2b3f-4554-b337-21fb6e49b323" providerId="AD" clId="Web-{6C744D34-E58A-4845-B943-0380160FAADB}" dt="2023-08-02T13:59:10.081" v="0"/>
        <pc:sldMasterMkLst>
          <pc:docMk/>
          <pc:sldMasterMk cId="3253108011" sldId="2147483913"/>
        </pc:sldMasterMkLst>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1034848009" sldId="2147483914"/>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2045916994" sldId="2147483915"/>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643476206" sldId="2147483916"/>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507848733" sldId="2147483917"/>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3315518518" sldId="2147483918"/>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2775703098" sldId="2147483919"/>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2089592479" sldId="2147483920"/>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153167067" sldId="2147483921"/>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1450471843" sldId="2147483922"/>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1776565569" sldId="2147483923"/>
          </pc:sldLayoutMkLst>
        </pc:sldLayoutChg>
        <pc:sldLayoutChg chg="add">
          <pc:chgData name="Shallenberger, Sara Elizabeth (zax3kt)" userId="S::zax3kt@virginia.edu::7204eb7e-2b3f-4554-b337-21fb6e49b323" providerId="AD" clId="Web-{6C744D34-E58A-4845-B943-0380160FAADB}" dt="2023-08-02T13:59:10.081" v="0"/>
          <pc:sldLayoutMkLst>
            <pc:docMk/>
            <pc:sldMasterMk cId="3253108011" sldId="2147483913"/>
            <pc:sldLayoutMk cId="2382923055" sldId="2147483924"/>
          </pc:sldLayoutMkLst>
        </pc:sldLayoutChg>
      </pc:sldMasterChg>
    </pc:docChg>
  </pc:docChgLst>
  <pc:docChgLst>
    <pc:chgData name="Yalagach, Nakshatra (jhj5dh)" userId="S::jhj5dh@virginia.edu::d688e887-0485-41f6-b003-84f66ce2acdb" providerId="AD" clId="Web-{6FEE1B0D-EEC8-958C-A4F9-92072CEE1E51}"/>
    <pc:docChg chg="modSld">
      <pc:chgData name="Yalagach, Nakshatra (jhj5dh)" userId="S::jhj5dh@virginia.edu::d688e887-0485-41f6-b003-84f66ce2acdb" providerId="AD" clId="Web-{6FEE1B0D-EEC8-958C-A4F9-92072CEE1E51}" dt="2023-08-02T15:38:50.980" v="10" actId="1076"/>
      <pc:docMkLst>
        <pc:docMk/>
      </pc:docMkLst>
      <pc:sldChg chg="modSp">
        <pc:chgData name="Yalagach, Nakshatra (jhj5dh)" userId="S::jhj5dh@virginia.edu::d688e887-0485-41f6-b003-84f66ce2acdb" providerId="AD" clId="Web-{6FEE1B0D-EEC8-958C-A4F9-92072CEE1E51}" dt="2023-08-02T15:38:50.980" v="10" actId="1076"/>
        <pc:sldMkLst>
          <pc:docMk/>
          <pc:sldMk cId="1490363124" sldId="267"/>
        </pc:sldMkLst>
        <pc:inkChg chg="mod">
          <ac:chgData name="Yalagach, Nakshatra (jhj5dh)" userId="S::jhj5dh@virginia.edu::d688e887-0485-41f6-b003-84f66ce2acdb" providerId="AD" clId="Web-{6FEE1B0D-EEC8-958C-A4F9-92072CEE1E51}" dt="2023-08-02T15:38:17.807" v="1" actId="1076"/>
          <ac:inkMkLst>
            <pc:docMk/>
            <pc:sldMk cId="1490363124" sldId="267"/>
            <ac:inkMk id="6" creationId="{6D50FFA3-E72D-3D81-14C2-FC4C766686EA}"/>
          </ac:inkMkLst>
        </pc:inkChg>
        <pc:inkChg chg="mod">
          <ac:chgData name="Yalagach, Nakshatra (jhj5dh)" userId="S::jhj5dh@virginia.edu::d688e887-0485-41f6-b003-84f66ce2acdb" providerId="AD" clId="Web-{6FEE1B0D-EEC8-958C-A4F9-92072CEE1E51}" dt="2023-08-02T15:38:26.666" v="3" actId="1076"/>
          <ac:inkMkLst>
            <pc:docMk/>
            <pc:sldMk cId="1490363124" sldId="267"/>
            <ac:inkMk id="7" creationId="{844638A5-7288-C305-8A5A-864762E41BAE}"/>
          </ac:inkMkLst>
        </pc:inkChg>
        <pc:inkChg chg="mod">
          <ac:chgData name="Yalagach, Nakshatra (jhj5dh)" userId="S::jhj5dh@virginia.edu::d688e887-0485-41f6-b003-84f66ce2acdb" providerId="AD" clId="Web-{6FEE1B0D-EEC8-958C-A4F9-92072CEE1E51}" dt="2023-08-02T15:38:50.980" v="10" actId="1076"/>
          <ac:inkMkLst>
            <pc:docMk/>
            <pc:sldMk cId="1490363124" sldId="267"/>
            <ac:inkMk id="9" creationId="{0D4C3E1F-DE7E-6F48-E31C-E1D32F5EC28C}"/>
          </ac:inkMkLst>
        </pc:inkChg>
      </pc:sldChg>
    </pc:docChg>
  </pc:docChgLst>
  <pc:docChgLst>
    <pc:chgData name="Shallenberger, Sara Elizabeth (zax3kt)" userId="S::zax3kt@virginia.edu::7204eb7e-2b3f-4554-b337-21fb6e49b323" providerId="AD" clId="Web-{613040F9-BF3D-EB1A-2269-DDAFAF45F2EA}"/>
    <pc:docChg chg="addSld delSld modSld sldOrd">
      <pc:chgData name="Shallenberger, Sara Elizabeth (zax3kt)" userId="S::zax3kt@virginia.edu::7204eb7e-2b3f-4554-b337-21fb6e49b323" providerId="AD" clId="Web-{613040F9-BF3D-EB1A-2269-DDAFAF45F2EA}" dt="2023-08-02T20:24:16.289" v="2904" actId="20577"/>
      <pc:docMkLst>
        <pc:docMk/>
      </pc:docMkLst>
      <pc:sldChg chg="del">
        <pc:chgData name="Shallenberger, Sara Elizabeth (zax3kt)" userId="S::zax3kt@virginia.edu::7204eb7e-2b3f-4554-b337-21fb6e49b323" providerId="AD" clId="Web-{613040F9-BF3D-EB1A-2269-DDAFAF45F2EA}" dt="2023-08-02T19:35:32.045" v="1710"/>
        <pc:sldMkLst>
          <pc:docMk/>
          <pc:sldMk cId="2006178556" sldId="257"/>
        </pc:sldMkLst>
      </pc:sldChg>
      <pc:sldChg chg="addSp modSp">
        <pc:chgData name="Shallenberger, Sara Elizabeth (zax3kt)" userId="S::zax3kt@virginia.edu::7204eb7e-2b3f-4554-b337-21fb6e49b323" providerId="AD" clId="Web-{613040F9-BF3D-EB1A-2269-DDAFAF45F2EA}" dt="2023-08-02T20:23:06.569" v="2897" actId="20577"/>
        <pc:sldMkLst>
          <pc:docMk/>
          <pc:sldMk cId="2483488093" sldId="274"/>
        </pc:sldMkLst>
        <pc:spChg chg="mod">
          <ac:chgData name="Shallenberger, Sara Elizabeth (zax3kt)" userId="S::zax3kt@virginia.edu::7204eb7e-2b3f-4554-b337-21fb6e49b323" providerId="AD" clId="Web-{613040F9-BF3D-EB1A-2269-DDAFAF45F2EA}" dt="2023-08-02T20:21:42.833" v="2847" actId="1076"/>
          <ac:spMkLst>
            <pc:docMk/>
            <pc:sldMk cId="2483488093" sldId="274"/>
            <ac:spMk id="2" creationId="{482A0873-B982-90F7-9932-AF981CAAA3CF}"/>
          </ac:spMkLst>
        </pc:spChg>
        <pc:spChg chg="mod">
          <ac:chgData name="Shallenberger, Sara Elizabeth (zax3kt)" userId="S::zax3kt@virginia.edu::7204eb7e-2b3f-4554-b337-21fb6e49b323" providerId="AD" clId="Web-{613040F9-BF3D-EB1A-2269-DDAFAF45F2EA}" dt="2023-08-02T20:23:06.569" v="2897" actId="20577"/>
          <ac:spMkLst>
            <pc:docMk/>
            <pc:sldMk cId="2483488093" sldId="274"/>
            <ac:spMk id="6" creationId="{00000000-0000-0000-0000-000000000000}"/>
          </ac:spMkLst>
        </pc:spChg>
        <pc:graphicFrameChg chg="add mod modGraphic">
          <ac:chgData name="Shallenberger, Sara Elizabeth (zax3kt)" userId="S::zax3kt@virginia.edu::7204eb7e-2b3f-4554-b337-21fb6e49b323" providerId="AD" clId="Web-{613040F9-BF3D-EB1A-2269-DDAFAF45F2EA}" dt="2023-08-02T20:21:45.286" v="2848"/>
          <ac:graphicFrameMkLst>
            <pc:docMk/>
            <pc:sldMk cId="2483488093" sldId="274"/>
            <ac:graphicFrameMk id="4" creationId="{6C81EE6E-F05E-6D1A-EB57-BBC051C83C0E}"/>
          </ac:graphicFrameMkLst>
        </pc:graphicFrameChg>
      </pc:sldChg>
      <pc:sldChg chg="delSp modSp">
        <pc:chgData name="Shallenberger, Sara Elizabeth (zax3kt)" userId="S::zax3kt@virginia.edu::7204eb7e-2b3f-4554-b337-21fb6e49b323" providerId="AD" clId="Web-{613040F9-BF3D-EB1A-2269-DDAFAF45F2EA}" dt="2023-08-02T20:20:39.441" v="2838" actId="20577"/>
        <pc:sldMkLst>
          <pc:docMk/>
          <pc:sldMk cId="2318527100" sldId="279"/>
        </pc:sldMkLst>
        <pc:spChg chg="mod">
          <ac:chgData name="Shallenberger, Sara Elizabeth (zax3kt)" userId="S::zax3kt@virginia.edu::7204eb7e-2b3f-4554-b337-21fb6e49b323" providerId="AD" clId="Web-{613040F9-BF3D-EB1A-2269-DDAFAF45F2EA}" dt="2023-08-02T20:20:39.441" v="2838" actId="20577"/>
          <ac:spMkLst>
            <pc:docMk/>
            <pc:sldMk cId="2318527100" sldId="279"/>
            <ac:spMk id="6" creationId="{00000000-0000-0000-0000-000000000000}"/>
          </ac:spMkLst>
        </pc:spChg>
        <pc:graphicFrameChg chg="del">
          <ac:chgData name="Shallenberger, Sara Elizabeth (zax3kt)" userId="S::zax3kt@virginia.edu::7204eb7e-2b3f-4554-b337-21fb6e49b323" providerId="AD" clId="Web-{613040F9-BF3D-EB1A-2269-DDAFAF45F2EA}" dt="2023-08-02T20:20:25.159" v="2833"/>
          <ac:graphicFrameMkLst>
            <pc:docMk/>
            <pc:sldMk cId="2318527100" sldId="279"/>
            <ac:graphicFrameMk id="3" creationId="{6E1B9814-C363-9FB3-AC50-D41FD51DEE55}"/>
          </ac:graphicFrameMkLst>
        </pc:graphicFrameChg>
      </pc:sldChg>
      <pc:sldChg chg="modSp">
        <pc:chgData name="Shallenberger, Sara Elizabeth (zax3kt)" userId="S::zax3kt@virginia.edu::7204eb7e-2b3f-4554-b337-21fb6e49b323" providerId="AD" clId="Web-{613040F9-BF3D-EB1A-2269-DDAFAF45F2EA}" dt="2023-08-02T19:42:09.475" v="2029" actId="20577"/>
        <pc:sldMkLst>
          <pc:docMk/>
          <pc:sldMk cId="4089260411" sldId="281"/>
        </pc:sldMkLst>
        <pc:spChg chg="mod">
          <ac:chgData name="Shallenberger, Sara Elizabeth (zax3kt)" userId="S::zax3kt@virginia.edu::7204eb7e-2b3f-4554-b337-21fb6e49b323" providerId="AD" clId="Web-{613040F9-BF3D-EB1A-2269-DDAFAF45F2EA}" dt="2023-08-02T19:42:09.475" v="2029" actId="20577"/>
          <ac:spMkLst>
            <pc:docMk/>
            <pc:sldMk cId="4089260411" sldId="281"/>
            <ac:spMk id="4" creationId="{D7FFE1D3-DDD2-FBA6-0FCF-D66BB4CB8262}"/>
          </ac:spMkLst>
        </pc:spChg>
      </pc:sldChg>
      <pc:sldChg chg="ord">
        <pc:chgData name="Shallenberger, Sara Elizabeth (zax3kt)" userId="S::zax3kt@virginia.edu::7204eb7e-2b3f-4554-b337-21fb6e49b323" providerId="AD" clId="Web-{613040F9-BF3D-EB1A-2269-DDAFAF45F2EA}" dt="2023-08-02T18:14:13.920" v="620"/>
        <pc:sldMkLst>
          <pc:docMk/>
          <pc:sldMk cId="529052635" sldId="282"/>
        </pc:sldMkLst>
      </pc:sldChg>
      <pc:sldChg chg="delSp modSp">
        <pc:chgData name="Shallenberger, Sara Elizabeth (zax3kt)" userId="S::zax3kt@virginia.edu::7204eb7e-2b3f-4554-b337-21fb6e49b323" providerId="AD" clId="Web-{613040F9-BF3D-EB1A-2269-DDAFAF45F2EA}" dt="2023-08-02T19:43:57.555" v="2216" actId="14100"/>
        <pc:sldMkLst>
          <pc:docMk/>
          <pc:sldMk cId="527045673" sldId="286"/>
        </pc:sldMkLst>
        <pc:spChg chg="mod">
          <ac:chgData name="Shallenberger, Sara Elizabeth (zax3kt)" userId="S::zax3kt@virginia.edu::7204eb7e-2b3f-4554-b337-21fb6e49b323" providerId="AD" clId="Web-{613040F9-BF3D-EB1A-2269-DDAFAF45F2EA}" dt="2023-08-02T19:42:35.475" v="2037" actId="20577"/>
          <ac:spMkLst>
            <pc:docMk/>
            <pc:sldMk cId="527045673" sldId="286"/>
            <ac:spMk id="5" creationId="{AFE4AE11-219E-9F45-9DC9-3B3CFD102C46}"/>
          </ac:spMkLst>
        </pc:spChg>
        <pc:spChg chg="mod">
          <ac:chgData name="Shallenberger, Sara Elizabeth (zax3kt)" userId="S::zax3kt@virginia.edu::7204eb7e-2b3f-4554-b337-21fb6e49b323" providerId="AD" clId="Web-{613040F9-BF3D-EB1A-2269-DDAFAF45F2EA}" dt="2023-08-02T19:43:57.555" v="2216" actId="14100"/>
          <ac:spMkLst>
            <pc:docMk/>
            <pc:sldMk cId="527045673" sldId="286"/>
            <ac:spMk id="6" creationId="{00000000-0000-0000-0000-000000000000}"/>
          </ac:spMkLst>
        </pc:spChg>
        <pc:graphicFrameChg chg="del mod modGraphic">
          <ac:chgData name="Shallenberger, Sara Elizabeth (zax3kt)" userId="S::zax3kt@virginia.edu::7204eb7e-2b3f-4554-b337-21fb6e49b323" providerId="AD" clId="Web-{613040F9-BF3D-EB1A-2269-DDAFAF45F2EA}" dt="2023-08-02T16:45:16.558" v="2"/>
          <ac:graphicFrameMkLst>
            <pc:docMk/>
            <pc:sldMk cId="527045673" sldId="286"/>
            <ac:graphicFrameMk id="3" creationId="{6E1B9814-C363-9FB3-AC50-D41FD51DEE55}"/>
          </ac:graphicFrameMkLst>
        </pc:graphicFrameChg>
      </pc:sldChg>
      <pc:sldChg chg="addSp delSp modSp add replId">
        <pc:chgData name="Shallenberger, Sara Elizabeth (zax3kt)" userId="S::zax3kt@virginia.edu::7204eb7e-2b3f-4554-b337-21fb6e49b323" providerId="AD" clId="Web-{613040F9-BF3D-EB1A-2269-DDAFAF45F2EA}" dt="2023-08-02T20:17:55.703" v="2832" actId="1076"/>
        <pc:sldMkLst>
          <pc:docMk/>
          <pc:sldMk cId="3529743399" sldId="287"/>
        </pc:sldMkLst>
        <pc:spChg chg="del">
          <ac:chgData name="Shallenberger, Sara Elizabeth (zax3kt)" userId="S::zax3kt@virginia.edu::7204eb7e-2b3f-4554-b337-21fb6e49b323" providerId="AD" clId="Web-{613040F9-BF3D-EB1A-2269-DDAFAF45F2EA}" dt="2023-08-02T16:54:38.783" v="498"/>
          <ac:spMkLst>
            <pc:docMk/>
            <pc:sldMk cId="3529743399" sldId="287"/>
            <ac:spMk id="2" creationId="{482A0873-B982-90F7-9932-AF981CAAA3CF}"/>
          </ac:spMkLst>
        </pc:spChg>
        <pc:spChg chg="mod">
          <ac:chgData name="Shallenberger, Sara Elizabeth (zax3kt)" userId="S::zax3kt@virginia.edu::7204eb7e-2b3f-4554-b337-21fb6e49b323" providerId="AD" clId="Web-{613040F9-BF3D-EB1A-2269-DDAFAF45F2EA}" dt="2023-08-02T18:07:41.740" v="502" actId="20577"/>
          <ac:spMkLst>
            <pc:docMk/>
            <pc:sldMk cId="3529743399" sldId="287"/>
            <ac:spMk id="5" creationId="{AFE4AE11-219E-9F45-9DC9-3B3CFD102C46}"/>
          </ac:spMkLst>
        </pc:spChg>
        <pc:spChg chg="mod">
          <ac:chgData name="Shallenberger, Sara Elizabeth (zax3kt)" userId="S::zax3kt@virginia.edu::7204eb7e-2b3f-4554-b337-21fb6e49b323" providerId="AD" clId="Web-{613040F9-BF3D-EB1A-2269-DDAFAF45F2EA}" dt="2023-08-02T20:17:51.969" v="2830" actId="20577"/>
          <ac:spMkLst>
            <pc:docMk/>
            <pc:sldMk cId="3529743399" sldId="287"/>
            <ac:spMk id="6" creationId="{00000000-0000-0000-0000-000000000000}"/>
          </ac:spMkLst>
        </pc:spChg>
        <pc:spChg chg="add del mod">
          <ac:chgData name="Shallenberger, Sara Elizabeth (zax3kt)" userId="S::zax3kt@virginia.edu::7204eb7e-2b3f-4554-b337-21fb6e49b323" providerId="AD" clId="Web-{613040F9-BF3D-EB1A-2269-DDAFAF45F2EA}" dt="2023-08-02T20:14:21.152" v="2682"/>
          <ac:spMkLst>
            <pc:docMk/>
            <pc:sldMk cId="3529743399" sldId="287"/>
            <ac:spMk id="8" creationId="{3601F566-8D3A-10FB-2BD1-172A844E3378}"/>
          </ac:spMkLst>
        </pc:spChg>
        <pc:spChg chg="add mod">
          <ac:chgData name="Shallenberger, Sara Elizabeth (zax3kt)" userId="S::zax3kt@virginia.edu::7204eb7e-2b3f-4554-b337-21fb6e49b323" providerId="AD" clId="Web-{613040F9-BF3D-EB1A-2269-DDAFAF45F2EA}" dt="2023-08-02T18:15:10.296" v="638" actId="1076"/>
          <ac:spMkLst>
            <pc:docMk/>
            <pc:sldMk cId="3529743399" sldId="287"/>
            <ac:spMk id="9" creationId="{E4CAF4FB-A848-5302-4196-717423DF46D5}"/>
          </ac:spMkLst>
        </pc:spChg>
        <pc:picChg chg="add mod">
          <ac:chgData name="Shallenberger, Sara Elizabeth (zax3kt)" userId="S::zax3kt@virginia.edu::7204eb7e-2b3f-4554-b337-21fb6e49b323" providerId="AD" clId="Web-{613040F9-BF3D-EB1A-2269-DDAFAF45F2EA}" dt="2023-08-02T20:17:55.703" v="2832" actId="1076"/>
          <ac:picMkLst>
            <pc:docMk/>
            <pc:sldMk cId="3529743399" sldId="287"/>
            <ac:picMk id="2" creationId="{CC50C3EF-DE9A-10F2-297F-1B63D8090F31}"/>
          </ac:picMkLst>
        </pc:picChg>
        <pc:picChg chg="add mod modCrop">
          <ac:chgData name="Shallenberger, Sara Elizabeth (zax3kt)" userId="S::zax3kt@virginia.edu::7204eb7e-2b3f-4554-b337-21fb6e49b323" providerId="AD" clId="Web-{613040F9-BF3D-EB1A-2269-DDAFAF45F2EA}" dt="2023-08-02T18:15:15.577" v="639" actId="1076"/>
          <ac:picMkLst>
            <pc:docMk/>
            <pc:sldMk cId="3529743399" sldId="287"/>
            <ac:picMk id="3" creationId="{D0FA06F7-3927-13D5-555C-355F866190BC}"/>
          </ac:picMkLst>
        </pc:picChg>
      </pc:sldChg>
      <pc:sldChg chg="addSp delSp modSp add del ord replId">
        <pc:chgData name="Shallenberger, Sara Elizabeth (zax3kt)" userId="S::zax3kt@virginia.edu::7204eb7e-2b3f-4554-b337-21fb6e49b323" providerId="AD" clId="Web-{613040F9-BF3D-EB1A-2269-DDAFAF45F2EA}" dt="2023-08-02T20:12:11.244" v="2646"/>
        <pc:sldMkLst>
          <pc:docMk/>
          <pc:sldMk cId="4053693319" sldId="288"/>
        </pc:sldMkLst>
        <pc:spChg chg="mod">
          <ac:chgData name="Shallenberger, Sara Elizabeth (zax3kt)" userId="S::zax3kt@virginia.edu::7204eb7e-2b3f-4554-b337-21fb6e49b323" providerId="AD" clId="Web-{613040F9-BF3D-EB1A-2269-DDAFAF45F2EA}" dt="2023-08-02T18:54:26.560" v="929" actId="20577"/>
          <ac:spMkLst>
            <pc:docMk/>
            <pc:sldMk cId="4053693319" sldId="288"/>
            <ac:spMk id="2" creationId="{482A0873-B982-90F7-9932-AF981CAAA3CF}"/>
          </ac:spMkLst>
        </pc:spChg>
        <pc:spChg chg="add mod">
          <ac:chgData name="Shallenberger, Sara Elizabeth (zax3kt)" userId="S::zax3kt@virginia.edu::7204eb7e-2b3f-4554-b337-21fb6e49b323" providerId="AD" clId="Web-{613040F9-BF3D-EB1A-2269-DDAFAF45F2EA}" dt="2023-08-02T19:22:57.421" v="1291" actId="1076"/>
          <ac:spMkLst>
            <pc:docMk/>
            <pc:sldMk cId="4053693319" sldId="288"/>
            <ac:spMk id="4" creationId="{D34B0808-B130-A08C-EB02-1641A1D461DA}"/>
          </ac:spMkLst>
        </pc:spChg>
        <pc:spChg chg="mod">
          <ac:chgData name="Shallenberger, Sara Elizabeth (zax3kt)" userId="S::zax3kt@virginia.edu::7204eb7e-2b3f-4554-b337-21fb6e49b323" providerId="AD" clId="Web-{613040F9-BF3D-EB1A-2269-DDAFAF45F2EA}" dt="2023-08-02T19:17:09.164" v="1232" actId="1076"/>
          <ac:spMkLst>
            <pc:docMk/>
            <pc:sldMk cId="4053693319" sldId="288"/>
            <ac:spMk id="5" creationId="{AFE4AE11-219E-9F45-9DC9-3B3CFD102C46}"/>
          </ac:spMkLst>
        </pc:spChg>
        <pc:spChg chg="mod">
          <ac:chgData name="Shallenberger, Sara Elizabeth (zax3kt)" userId="S::zax3kt@virginia.edu::7204eb7e-2b3f-4554-b337-21fb6e49b323" providerId="AD" clId="Web-{613040F9-BF3D-EB1A-2269-DDAFAF45F2EA}" dt="2023-08-02T19:17:20.665" v="1235" actId="1076"/>
          <ac:spMkLst>
            <pc:docMk/>
            <pc:sldMk cId="4053693319" sldId="288"/>
            <ac:spMk id="6" creationId="{00000000-0000-0000-0000-000000000000}"/>
          </ac:spMkLst>
        </pc:spChg>
        <pc:spChg chg="add del">
          <ac:chgData name="Shallenberger, Sara Elizabeth (zax3kt)" userId="S::zax3kt@virginia.edu::7204eb7e-2b3f-4554-b337-21fb6e49b323" providerId="AD" clId="Web-{613040F9-BF3D-EB1A-2269-DDAFAF45F2EA}" dt="2023-08-02T19:09:52.593" v="1072"/>
          <ac:spMkLst>
            <pc:docMk/>
            <pc:sldMk cId="4053693319" sldId="288"/>
            <ac:spMk id="9" creationId="{0C145800-B900-2757-430A-9BDE81B8A8D5}"/>
          </ac:spMkLst>
        </pc:spChg>
        <pc:spChg chg="add del mod">
          <ac:chgData name="Shallenberger, Sara Elizabeth (zax3kt)" userId="S::zax3kt@virginia.edu::7204eb7e-2b3f-4554-b337-21fb6e49b323" providerId="AD" clId="Web-{613040F9-BF3D-EB1A-2269-DDAFAF45F2EA}" dt="2023-08-02T20:12:11.244" v="2646"/>
          <ac:spMkLst>
            <pc:docMk/>
            <pc:sldMk cId="4053693319" sldId="288"/>
            <ac:spMk id="12" creationId="{BD0D63FB-8206-F7E3-B662-25941B24CFAB}"/>
          </ac:spMkLst>
        </pc:spChg>
        <pc:picChg chg="add del mod">
          <ac:chgData name="Shallenberger, Sara Elizabeth (zax3kt)" userId="S::zax3kt@virginia.edu::7204eb7e-2b3f-4554-b337-21fb6e49b323" providerId="AD" clId="Web-{613040F9-BF3D-EB1A-2269-DDAFAF45F2EA}" dt="2023-08-02T19:16:51.523" v="1229"/>
          <ac:picMkLst>
            <pc:docMk/>
            <pc:sldMk cId="4053693319" sldId="288"/>
            <ac:picMk id="10" creationId="{A480F2D0-2E6D-61BA-0D2C-83277FD9863A}"/>
          </ac:picMkLst>
        </pc:picChg>
      </pc:sldChg>
      <pc:sldChg chg="addSp delSp modSp add replId modNotes">
        <pc:chgData name="Shallenberger, Sara Elizabeth (zax3kt)" userId="S::zax3kt@virginia.edu::7204eb7e-2b3f-4554-b337-21fb6e49b323" providerId="AD" clId="Web-{613040F9-BF3D-EB1A-2269-DDAFAF45F2EA}" dt="2023-08-02T20:08:09.833" v="2261" actId="20577"/>
        <pc:sldMkLst>
          <pc:docMk/>
          <pc:sldMk cId="3423551177" sldId="289"/>
        </pc:sldMkLst>
        <pc:spChg chg="del">
          <ac:chgData name="Shallenberger, Sara Elizabeth (zax3kt)" userId="S::zax3kt@virginia.edu::7204eb7e-2b3f-4554-b337-21fb6e49b323" providerId="AD" clId="Web-{613040F9-BF3D-EB1A-2269-DDAFAF45F2EA}" dt="2023-08-02T19:20:18.309" v="1239"/>
          <ac:spMkLst>
            <pc:docMk/>
            <pc:sldMk cId="3423551177" sldId="289"/>
            <ac:spMk id="2" creationId="{482A0873-B982-90F7-9932-AF981CAAA3CF}"/>
          </ac:spMkLst>
        </pc:spChg>
        <pc:spChg chg="mod">
          <ac:chgData name="Shallenberger, Sara Elizabeth (zax3kt)" userId="S::zax3kt@virginia.edu::7204eb7e-2b3f-4554-b337-21fb6e49b323" providerId="AD" clId="Web-{613040F9-BF3D-EB1A-2269-DDAFAF45F2EA}" dt="2023-08-02T19:23:21.015" v="1295" actId="1076"/>
          <ac:spMkLst>
            <pc:docMk/>
            <pc:sldMk cId="3423551177" sldId="289"/>
            <ac:spMk id="5" creationId="{AFE4AE11-219E-9F45-9DC9-3B3CFD102C46}"/>
          </ac:spMkLst>
        </pc:spChg>
        <pc:spChg chg="del">
          <ac:chgData name="Shallenberger, Sara Elizabeth (zax3kt)" userId="S::zax3kt@virginia.edu::7204eb7e-2b3f-4554-b337-21fb6e49b323" providerId="AD" clId="Web-{613040F9-BF3D-EB1A-2269-DDAFAF45F2EA}" dt="2023-08-02T19:20:21.121" v="1240"/>
          <ac:spMkLst>
            <pc:docMk/>
            <pc:sldMk cId="3423551177" sldId="289"/>
            <ac:spMk id="6" creationId="{00000000-0000-0000-0000-000000000000}"/>
          </ac:spMkLst>
        </pc:spChg>
        <pc:spChg chg="add mod">
          <ac:chgData name="Shallenberger, Sara Elizabeth (zax3kt)" userId="S::zax3kt@virginia.edu::7204eb7e-2b3f-4554-b337-21fb6e49b323" providerId="AD" clId="Web-{613040F9-BF3D-EB1A-2269-DDAFAF45F2EA}" dt="2023-08-02T20:08:09.833" v="2261" actId="20577"/>
          <ac:spMkLst>
            <pc:docMk/>
            <pc:sldMk cId="3423551177" sldId="289"/>
            <ac:spMk id="8" creationId="{11E2F5A7-0AE9-898B-686C-8C49063027EA}"/>
          </ac:spMkLst>
        </pc:spChg>
        <pc:picChg chg="add mod modCrop">
          <ac:chgData name="Shallenberger, Sara Elizabeth (zax3kt)" userId="S::zax3kt@virginia.edu::7204eb7e-2b3f-4554-b337-21fb6e49b323" providerId="AD" clId="Web-{613040F9-BF3D-EB1A-2269-DDAFAF45F2EA}" dt="2023-08-02T19:29:50.788" v="1628" actId="1076"/>
          <ac:picMkLst>
            <pc:docMk/>
            <pc:sldMk cId="3423551177" sldId="289"/>
            <ac:picMk id="3" creationId="{454F7DD8-97BA-8E58-E31A-3927788A8FC9}"/>
          </ac:picMkLst>
        </pc:picChg>
      </pc:sldChg>
      <pc:sldChg chg="delSp modSp add replId">
        <pc:chgData name="Shallenberger, Sara Elizabeth (zax3kt)" userId="S::zax3kt@virginia.edu::7204eb7e-2b3f-4554-b337-21fb6e49b323" providerId="AD" clId="Web-{613040F9-BF3D-EB1A-2269-DDAFAF45F2EA}" dt="2023-08-02T20:24:16.289" v="2904" actId="20577"/>
        <pc:sldMkLst>
          <pc:docMk/>
          <pc:sldMk cId="3895127606" sldId="290"/>
        </pc:sldMkLst>
        <pc:spChg chg="mod">
          <ac:chgData name="Shallenberger, Sara Elizabeth (zax3kt)" userId="S::zax3kt@virginia.edu::7204eb7e-2b3f-4554-b337-21fb6e49b323" providerId="AD" clId="Web-{613040F9-BF3D-EB1A-2269-DDAFAF45F2EA}" dt="2023-08-02T20:24:16.289" v="2904" actId="20577"/>
          <ac:spMkLst>
            <pc:docMk/>
            <pc:sldMk cId="3895127606" sldId="290"/>
            <ac:spMk id="2" creationId="{482A0873-B982-90F7-9932-AF981CAAA3CF}"/>
          </ac:spMkLst>
        </pc:spChg>
        <pc:spChg chg="mod">
          <ac:chgData name="Shallenberger, Sara Elizabeth (zax3kt)" userId="S::zax3kt@virginia.edu::7204eb7e-2b3f-4554-b337-21fb6e49b323" providerId="AD" clId="Web-{613040F9-BF3D-EB1A-2269-DDAFAF45F2EA}" dt="2023-08-02T20:15:45.060" v="2692" actId="20577"/>
          <ac:spMkLst>
            <pc:docMk/>
            <pc:sldMk cId="3895127606" sldId="290"/>
            <ac:spMk id="5" creationId="{AFE4AE11-219E-9F45-9DC9-3B3CFD102C46}"/>
          </ac:spMkLst>
        </pc:spChg>
        <pc:spChg chg="del mod">
          <ac:chgData name="Shallenberger, Sara Elizabeth (zax3kt)" userId="S::zax3kt@virginia.edu::7204eb7e-2b3f-4554-b337-21fb6e49b323" providerId="AD" clId="Web-{613040F9-BF3D-EB1A-2269-DDAFAF45F2EA}" dt="2023-08-02T20:08:23.911" v="2263"/>
          <ac:spMkLst>
            <pc:docMk/>
            <pc:sldMk cId="3895127606" sldId="290"/>
            <ac:spMk id="6" creationId="{00000000-0000-0000-0000-000000000000}"/>
          </ac:spMkLst>
        </pc:spChg>
      </pc:sldChg>
      <pc:sldChg chg="addSp delSp modSp add ord replId">
        <pc:chgData name="Shallenberger, Sara Elizabeth (zax3kt)" userId="S::zax3kt@virginia.edu::7204eb7e-2b3f-4554-b337-21fb6e49b323" providerId="AD" clId="Web-{613040F9-BF3D-EB1A-2269-DDAFAF45F2EA}" dt="2023-08-02T20:12:08.447" v="2645"/>
        <pc:sldMkLst>
          <pc:docMk/>
          <pc:sldMk cId="3784074166" sldId="291"/>
        </pc:sldMkLst>
        <pc:spChg chg="del">
          <ac:chgData name="Shallenberger, Sara Elizabeth (zax3kt)" userId="S::zax3kt@virginia.edu::7204eb7e-2b3f-4554-b337-21fb6e49b323" providerId="AD" clId="Web-{613040F9-BF3D-EB1A-2269-DDAFAF45F2EA}" dt="2023-08-02T18:07:54.334" v="504"/>
          <ac:spMkLst>
            <pc:docMk/>
            <pc:sldMk cId="3784074166" sldId="291"/>
            <ac:spMk id="2" creationId="{482A0873-B982-90F7-9932-AF981CAAA3CF}"/>
          </ac:spMkLst>
        </pc:spChg>
        <pc:spChg chg="add mod">
          <ac:chgData name="Shallenberger, Sara Elizabeth (zax3kt)" userId="S::zax3kt@virginia.edu::7204eb7e-2b3f-4554-b337-21fb6e49b323" providerId="AD" clId="Web-{613040F9-BF3D-EB1A-2269-DDAFAF45F2EA}" dt="2023-08-02T18:40:10.012" v="893" actId="20577"/>
          <ac:spMkLst>
            <pc:docMk/>
            <pc:sldMk cId="3784074166" sldId="291"/>
            <ac:spMk id="3" creationId="{FAB9AA99-AB1E-F5B7-1BA4-9FF9981C42EF}"/>
          </ac:spMkLst>
        </pc:spChg>
        <pc:spChg chg="mod">
          <ac:chgData name="Shallenberger, Sara Elizabeth (zax3kt)" userId="S::zax3kt@virginia.edu::7204eb7e-2b3f-4554-b337-21fb6e49b323" providerId="AD" clId="Web-{613040F9-BF3D-EB1A-2269-DDAFAF45F2EA}" dt="2023-08-02T18:40:57.060" v="923" actId="14100"/>
          <ac:spMkLst>
            <pc:docMk/>
            <pc:sldMk cId="3784074166" sldId="291"/>
            <ac:spMk id="5" creationId="{AFE4AE11-219E-9F45-9DC9-3B3CFD102C46}"/>
          </ac:spMkLst>
        </pc:spChg>
        <pc:spChg chg="mod">
          <ac:chgData name="Shallenberger, Sara Elizabeth (zax3kt)" userId="S::zax3kt@virginia.edu::7204eb7e-2b3f-4554-b337-21fb6e49b323" providerId="AD" clId="Web-{613040F9-BF3D-EB1A-2269-DDAFAF45F2EA}" dt="2023-08-02T20:11:36.618" v="2643" actId="20577"/>
          <ac:spMkLst>
            <pc:docMk/>
            <pc:sldMk cId="3784074166" sldId="291"/>
            <ac:spMk id="6" creationId="{00000000-0000-0000-0000-000000000000}"/>
          </ac:spMkLst>
        </pc:spChg>
        <pc:spChg chg="add del mod">
          <ac:chgData name="Shallenberger, Sara Elizabeth (zax3kt)" userId="S::zax3kt@virginia.edu::7204eb7e-2b3f-4554-b337-21fb6e49b323" providerId="AD" clId="Web-{613040F9-BF3D-EB1A-2269-DDAFAF45F2EA}" dt="2023-08-02T20:12:08.447" v="2645"/>
          <ac:spMkLst>
            <pc:docMk/>
            <pc:sldMk cId="3784074166" sldId="291"/>
            <ac:spMk id="8" creationId="{7F55602F-2E01-C619-3E5B-14F30B4B0B3F}"/>
          </ac:spMkLst>
        </pc:spChg>
      </pc:sldChg>
      <pc:sldChg chg="addSp delSp modSp add replId">
        <pc:chgData name="Shallenberger, Sara Elizabeth (zax3kt)" userId="S::zax3kt@virginia.edu::7204eb7e-2b3f-4554-b337-21fb6e49b323" providerId="AD" clId="Web-{613040F9-BF3D-EB1A-2269-DDAFAF45F2EA}" dt="2023-08-02T19:16:40.258" v="1226" actId="1076"/>
        <pc:sldMkLst>
          <pc:docMk/>
          <pc:sldMk cId="298964579" sldId="292"/>
        </pc:sldMkLst>
        <pc:spChg chg="mod">
          <ac:chgData name="Shallenberger, Sara Elizabeth (zax3kt)" userId="S::zax3kt@virginia.edu::7204eb7e-2b3f-4554-b337-21fb6e49b323" providerId="AD" clId="Web-{613040F9-BF3D-EB1A-2269-DDAFAF45F2EA}" dt="2023-08-02T19:16:21.679" v="1220" actId="20577"/>
          <ac:spMkLst>
            <pc:docMk/>
            <pc:sldMk cId="298964579" sldId="292"/>
            <ac:spMk id="5" creationId="{AFE4AE11-219E-9F45-9DC9-3B3CFD102C46}"/>
          </ac:spMkLst>
        </pc:spChg>
        <pc:spChg chg="del">
          <ac:chgData name="Shallenberger, Sara Elizabeth (zax3kt)" userId="S::zax3kt@virginia.edu::7204eb7e-2b3f-4554-b337-21fb6e49b323" providerId="AD" clId="Web-{613040F9-BF3D-EB1A-2269-DDAFAF45F2EA}" dt="2023-08-02T19:16:25.664" v="1222"/>
          <ac:spMkLst>
            <pc:docMk/>
            <pc:sldMk cId="298964579" sldId="292"/>
            <ac:spMk id="6" creationId="{00000000-0000-0000-0000-000000000000}"/>
          </ac:spMkLst>
        </pc:spChg>
        <pc:spChg chg="del">
          <ac:chgData name="Shallenberger, Sara Elizabeth (zax3kt)" userId="S::zax3kt@virginia.edu::7204eb7e-2b3f-4554-b337-21fb6e49b323" providerId="AD" clId="Web-{613040F9-BF3D-EB1A-2269-DDAFAF45F2EA}" dt="2023-08-02T19:16:25.132" v="1221"/>
          <ac:spMkLst>
            <pc:docMk/>
            <pc:sldMk cId="298964579" sldId="292"/>
            <ac:spMk id="8" creationId="{7F55602F-2E01-C619-3E5B-14F30B4B0B3F}"/>
          </ac:spMkLst>
        </pc:spChg>
        <pc:picChg chg="add mod">
          <ac:chgData name="Shallenberger, Sara Elizabeth (zax3kt)" userId="S::zax3kt@virginia.edu::7204eb7e-2b3f-4554-b337-21fb6e49b323" providerId="AD" clId="Web-{613040F9-BF3D-EB1A-2269-DDAFAF45F2EA}" dt="2023-08-02T19:16:40.258" v="1226" actId="1076"/>
          <ac:picMkLst>
            <pc:docMk/>
            <pc:sldMk cId="298964579" sldId="292"/>
            <ac:picMk id="4" creationId="{2E402FCD-F539-F32E-AD00-E8276A0B3A97}"/>
          </ac:picMkLst>
        </pc:picChg>
      </pc:sldChg>
      <pc:sldChg chg="add del replId">
        <pc:chgData name="Shallenberger, Sara Elizabeth (zax3kt)" userId="S::zax3kt@virginia.edu::7204eb7e-2b3f-4554-b337-21fb6e49b323" providerId="AD" clId="Web-{613040F9-BF3D-EB1A-2269-DDAFAF45F2EA}" dt="2023-08-02T18:12:00.277" v="593"/>
        <pc:sldMkLst>
          <pc:docMk/>
          <pc:sldMk cId="2502921157" sldId="292"/>
        </pc:sldMkLst>
      </pc:sldChg>
      <pc:sldChg chg="modSp add ord replId">
        <pc:chgData name="Shallenberger, Sara Elizabeth (zax3kt)" userId="S::zax3kt@virginia.edu::7204eb7e-2b3f-4554-b337-21fb6e49b323" providerId="AD" clId="Web-{613040F9-BF3D-EB1A-2269-DDAFAF45F2EA}" dt="2023-08-02T19:41:08.364" v="2023" actId="1076"/>
        <pc:sldMkLst>
          <pc:docMk/>
          <pc:sldMk cId="1544362369" sldId="293"/>
        </pc:sldMkLst>
        <pc:spChg chg="mod">
          <ac:chgData name="Shallenberger, Sara Elizabeth (zax3kt)" userId="S::zax3kt@virginia.edu::7204eb7e-2b3f-4554-b337-21fb6e49b323" providerId="AD" clId="Web-{613040F9-BF3D-EB1A-2269-DDAFAF45F2EA}" dt="2023-08-02T19:41:08.364" v="2023" actId="1076"/>
          <ac:spMkLst>
            <pc:docMk/>
            <pc:sldMk cId="1544362369" sldId="293"/>
            <ac:spMk id="3" creationId="{00000000-0000-0000-0000-000000000000}"/>
          </ac:spMkLst>
        </pc:spChg>
      </pc:sldChg>
      <pc:sldChg chg="del">
        <pc:chgData name="Shallenberger, Sara Elizabeth (zax3kt)" userId="S::zax3kt@virginia.edu::7204eb7e-2b3f-4554-b337-21fb6e49b323" providerId="AD" clId="Web-{613040F9-BF3D-EB1A-2269-DDAFAF45F2EA}" dt="2023-08-02T20:03:53.656" v="2218"/>
        <pc:sldMkLst>
          <pc:docMk/>
          <pc:sldMk cId="3851983996" sldId="295"/>
        </pc:sldMkLst>
      </pc:sldChg>
    </pc:docChg>
  </pc:docChgLst>
  <pc:docChgLst>
    <pc:chgData name="Yalagach, Nakshatra (jhj5dh)" userId="S::jhj5dh@virginia.edu::d688e887-0485-41f6-b003-84f66ce2acdb" providerId="AD" clId="Web-{5EA5046A-3556-0C49-4039-87E8CFF32015}"/>
    <pc:docChg chg="modSld">
      <pc:chgData name="Yalagach, Nakshatra (jhj5dh)" userId="S::jhj5dh@virginia.edu::d688e887-0485-41f6-b003-84f66ce2acdb" providerId="AD" clId="Web-{5EA5046A-3556-0C49-4039-87E8CFF32015}" dt="2023-08-02T20:30:57.268" v="193" actId="1076"/>
      <pc:docMkLst>
        <pc:docMk/>
      </pc:docMkLst>
      <pc:sldChg chg="addSp modSp">
        <pc:chgData name="Yalagach, Nakshatra (jhj5dh)" userId="S::jhj5dh@virginia.edu::d688e887-0485-41f6-b003-84f66ce2acdb" providerId="AD" clId="Web-{5EA5046A-3556-0C49-4039-87E8CFF32015}" dt="2023-08-02T20:30:57.268" v="193" actId="1076"/>
        <pc:sldMkLst>
          <pc:docMk/>
          <pc:sldMk cId="3423551177" sldId="289"/>
        </pc:sldMkLst>
        <pc:spChg chg="add mod">
          <ac:chgData name="Yalagach, Nakshatra (jhj5dh)" userId="S::jhj5dh@virginia.edu::d688e887-0485-41f6-b003-84f66ce2acdb" providerId="AD" clId="Web-{5EA5046A-3556-0C49-4039-87E8CFF32015}" dt="2023-08-02T20:28:50.527" v="183" actId="20577"/>
          <ac:spMkLst>
            <pc:docMk/>
            <pc:sldMk cId="3423551177" sldId="289"/>
            <ac:spMk id="2" creationId="{1BE69A34-842A-1E1E-BC4A-3724B3C082CF}"/>
          </ac:spMkLst>
        </pc:spChg>
        <pc:spChg chg="mod">
          <ac:chgData name="Yalagach, Nakshatra (jhj5dh)" userId="S::jhj5dh@virginia.edu::d688e887-0485-41f6-b003-84f66ce2acdb" providerId="AD" clId="Web-{5EA5046A-3556-0C49-4039-87E8CFF32015}" dt="2023-08-02T20:27:29.960" v="123" actId="20577"/>
          <ac:spMkLst>
            <pc:docMk/>
            <pc:sldMk cId="3423551177" sldId="289"/>
            <ac:spMk id="8" creationId="{11E2F5A7-0AE9-898B-686C-8C49063027EA}"/>
          </ac:spMkLst>
        </pc:spChg>
        <pc:picChg chg="add mod modCrop">
          <ac:chgData name="Yalagach, Nakshatra (jhj5dh)" userId="S::jhj5dh@virginia.edu::d688e887-0485-41f6-b003-84f66ce2acdb" providerId="AD" clId="Web-{5EA5046A-3556-0C49-4039-87E8CFF32015}" dt="2023-08-02T20:30:57.268" v="193" actId="1076"/>
          <ac:picMkLst>
            <pc:docMk/>
            <pc:sldMk cId="3423551177" sldId="289"/>
            <ac:picMk id="4" creationId="{31AC74DE-79E0-C5EE-7F88-B4BAF1D08460}"/>
          </ac:picMkLst>
        </pc:picChg>
      </pc:sldChg>
    </pc:docChg>
  </pc:docChgLst>
  <pc:docChgLst>
    <pc:chgData name="Yalagach, Nakshatra (jhj5dh)" userId="S::jhj5dh@virginia.edu::d688e887-0485-41f6-b003-84f66ce2acdb" providerId="AD" clId="Web-{596FE174-5964-9D0E-183C-A961D50CF78B}"/>
    <pc:docChg chg="modSld">
      <pc:chgData name="Yalagach, Nakshatra (jhj5dh)" userId="S::jhj5dh@virginia.edu::d688e887-0485-41f6-b003-84f66ce2acdb" providerId="AD" clId="Web-{596FE174-5964-9D0E-183C-A961D50CF78B}" dt="2023-08-03T15:09:35.733" v="2" actId="1076"/>
      <pc:docMkLst>
        <pc:docMk/>
      </pc:docMkLst>
      <pc:sldChg chg="addSp modSp">
        <pc:chgData name="Yalagach, Nakshatra (jhj5dh)" userId="S::jhj5dh@virginia.edu::d688e887-0485-41f6-b003-84f66ce2acdb" providerId="AD" clId="Web-{596FE174-5964-9D0E-183C-A961D50CF78B}" dt="2023-08-03T15:09:35.733" v="2" actId="1076"/>
        <pc:sldMkLst>
          <pc:docMk/>
          <pc:sldMk cId="1544362369" sldId="293"/>
        </pc:sldMkLst>
        <pc:picChg chg="add mod">
          <ac:chgData name="Yalagach, Nakshatra (jhj5dh)" userId="S::jhj5dh@virginia.edu::d688e887-0485-41f6-b003-84f66ce2acdb" providerId="AD" clId="Web-{596FE174-5964-9D0E-183C-A961D50CF78B}" dt="2023-08-03T15:09:35.733" v="2" actId="1076"/>
          <ac:picMkLst>
            <pc:docMk/>
            <pc:sldMk cId="1544362369" sldId="293"/>
            <ac:picMk id="2" creationId="{8FF9A84C-B987-75CD-EC16-4CCD28757BB2}"/>
          </ac:picMkLst>
        </pc:picChg>
      </pc:sldChg>
    </pc:docChg>
  </pc:docChgLst>
  <pc:docChgLst>
    <pc:chgData name="Yalagach, Nakshatra (jhj5dh)" userId="S::jhj5dh@virginia.edu::d688e887-0485-41f6-b003-84f66ce2acdb" providerId="AD" clId="Web-{39BD4DFE-45A4-3994-7399-1AFEB255249D}"/>
    <pc:docChg chg="addSld modSld">
      <pc:chgData name="Yalagach, Nakshatra (jhj5dh)" userId="S::jhj5dh@virginia.edu::d688e887-0485-41f6-b003-84f66ce2acdb" providerId="AD" clId="Web-{39BD4DFE-45A4-3994-7399-1AFEB255249D}" dt="2023-08-02T19:57:00.902" v="38"/>
      <pc:docMkLst>
        <pc:docMk/>
      </pc:docMkLst>
      <pc:sldChg chg="delSp modSp">
        <pc:chgData name="Yalagach, Nakshatra (jhj5dh)" userId="S::jhj5dh@virginia.edu::d688e887-0485-41f6-b003-84f66ce2acdb" providerId="AD" clId="Web-{39BD4DFE-45A4-3994-7399-1AFEB255249D}" dt="2023-08-02T19:44:23.712" v="24" actId="20577"/>
        <pc:sldMkLst>
          <pc:docMk/>
          <pc:sldMk cId="3529743399" sldId="287"/>
        </pc:sldMkLst>
        <pc:spChg chg="mod">
          <ac:chgData name="Yalagach, Nakshatra (jhj5dh)" userId="S::jhj5dh@virginia.edu::d688e887-0485-41f6-b003-84f66ce2acdb" providerId="AD" clId="Web-{39BD4DFE-45A4-3994-7399-1AFEB255249D}" dt="2023-08-02T19:44:23.712" v="24" actId="20577"/>
          <ac:spMkLst>
            <pc:docMk/>
            <pc:sldMk cId="3529743399" sldId="287"/>
            <ac:spMk id="6" creationId="{00000000-0000-0000-0000-000000000000}"/>
          </ac:spMkLst>
        </pc:spChg>
        <pc:spChg chg="mod">
          <ac:chgData name="Yalagach, Nakshatra (jhj5dh)" userId="S::jhj5dh@virginia.edu::d688e887-0485-41f6-b003-84f66ce2acdb" providerId="AD" clId="Web-{39BD4DFE-45A4-3994-7399-1AFEB255249D}" dt="2023-08-02T19:44:07.164" v="18" actId="20577"/>
          <ac:spMkLst>
            <pc:docMk/>
            <pc:sldMk cId="3529743399" sldId="287"/>
            <ac:spMk id="8" creationId="{3601F566-8D3A-10FB-2BD1-172A844E3378}"/>
          </ac:spMkLst>
        </pc:spChg>
        <pc:spChg chg="del">
          <ac:chgData name="Yalagach, Nakshatra (jhj5dh)" userId="S::jhj5dh@virginia.edu::d688e887-0485-41f6-b003-84f66ce2acdb" providerId="AD" clId="Web-{39BD4DFE-45A4-3994-7399-1AFEB255249D}" dt="2023-08-02T19:43:28.989" v="12"/>
          <ac:spMkLst>
            <pc:docMk/>
            <pc:sldMk cId="3529743399" sldId="287"/>
            <ac:spMk id="9" creationId="{E4CAF4FB-A848-5302-4196-717423DF46D5}"/>
          </ac:spMkLst>
        </pc:spChg>
        <pc:picChg chg="mod">
          <ac:chgData name="Yalagach, Nakshatra (jhj5dh)" userId="S::jhj5dh@virginia.edu::d688e887-0485-41f6-b003-84f66ce2acdb" providerId="AD" clId="Web-{39BD4DFE-45A4-3994-7399-1AFEB255249D}" dt="2023-08-02T19:43:54.851" v="16" actId="1076"/>
          <ac:picMkLst>
            <pc:docMk/>
            <pc:sldMk cId="3529743399" sldId="287"/>
            <ac:picMk id="2" creationId="{CC50C3EF-DE9A-10F2-297F-1B63D8090F31}"/>
          </ac:picMkLst>
        </pc:picChg>
        <pc:picChg chg="del">
          <ac:chgData name="Yalagach, Nakshatra (jhj5dh)" userId="S::jhj5dh@virginia.edu::d688e887-0485-41f6-b003-84f66ce2acdb" providerId="AD" clId="Web-{39BD4DFE-45A4-3994-7399-1AFEB255249D}" dt="2023-08-02T19:42:59.394" v="1"/>
          <ac:picMkLst>
            <pc:docMk/>
            <pc:sldMk cId="3529743399" sldId="287"/>
            <ac:picMk id="3" creationId="{D0FA06F7-3927-13D5-555C-355F866190BC}"/>
          </ac:picMkLst>
        </pc:picChg>
      </pc:sldChg>
      <pc:sldChg chg="modSp">
        <pc:chgData name="Yalagach, Nakshatra (jhj5dh)" userId="S::jhj5dh@virginia.edu::d688e887-0485-41f6-b003-84f66ce2acdb" providerId="AD" clId="Web-{39BD4DFE-45A4-3994-7399-1AFEB255249D}" dt="2023-08-02T19:53:50.420" v="37" actId="20577"/>
        <pc:sldMkLst>
          <pc:docMk/>
          <pc:sldMk cId="4053693319" sldId="288"/>
        </pc:sldMkLst>
        <pc:spChg chg="mod">
          <ac:chgData name="Yalagach, Nakshatra (jhj5dh)" userId="S::jhj5dh@virginia.edu::d688e887-0485-41f6-b003-84f66ce2acdb" providerId="AD" clId="Web-{39BD4DFE-45A4-3994-7399-1AFEB255249D}" dt="2023-08-02T19:53:45.936" v="33" actId="20577"/>
          <ac:spMkLst>
            <pc:docMk/>
            <pc:sldMk cId="4053693319" sldId="288"/>
            <ac:spMk id="5" creationId="{AFE4AE11-219E-9F45-9DC9-3B3CFD102C46}"/>
          </ac:spMkLst>
        </pc:spChg>
        <pc:spChg chg="mod">
          <ac:chgData name="Yalagach, Nakshatra (jhj5dh)" userId="S::jhj5dh@virginia.edu::d688e887-0485-41f6-b003-84f66ce2acdb" providerId="AD" clId="Web-{39BD4DFE-45A4-3994-7399-1AFEB255249D}" dt="2023-08-02T19:53:50.420" v="37" actId="20577"/>
          <ac:spMkLst>
            <pc:docMk/>
            <pc:sldMk cId="4053693319" sldId="288"/>
            <ac:spMk id="6" creationId="{00000000-0000-0000-0000-000000000000}"/>
          </ac:spMkLst>
        </pc:spChg>
      </pc:sldChg>
      <pc:sldChg chg="addSp delSp modSp new">
        <pc:chgData name="Yalagach, Nakshatra (jhj5dh)" userId="S::jhj5dh@virginia.edu::d688e887-0485-41f6-b003-84f66ce2acdb" providerId="AD" clId="Web-{39BD4DFE-45A4-3994-7399-1AFEB255249D}" dt="2023-08-02T19:44:34.353" v="26" actId="1076"/>
        <pc:sldMkLst>
          <pc:docMk/>
          <pc:sldMk cId="88418233" sldId="294"/>
        </pc:sldMkLst>
        <pc:spChg chg="mod">
          <ac:chgData name="Yalagach, Nakshatra (jhj5dh)" userId="S::jhj5dh@virginia.edu::d688e887-0485-41f6-b003-84f66ce2acdb" providerId="AD" clId="Web-{39BD4DFE-45A4-3994-7399-1AFEB255249D}" dt="2023-08-02T19:44:34.353" v="26" actId="1076"/>
          <ac:spMkLst>
            <pc:docMk/>
            <pc:sldMk cId="88418233" sldId="294"/>
            <ac:spMk id="2" creationId="{612A674A-1ABF-BD76-C00A-8DFC731589BA}"/>
          </ac:spMkLst>
        </pc:spChg>
        <pc:spChg chg="del mod">
          <ac:chgData name="Yalagach, Nakshatra (jhj5dh)" userId="S::jhj5dh@virginia.edu::d688e887-0485-41f6-b003-84f66ce2acdb" providerId="AD" clId="Web-{39BD4DFE-45A4-3994-7399-1AFEB255249D}" dt="2023-08-02T19:43:09.644" v="5"/>
          <ac:spMkLst>
            <pc:docMk/>
            <pc:sldMk cId="88418233" sldId="294"/>
            <ac:spMk id="3" creationId="{0C7F8535-B1FF-7BBA-AC22-098A115C518A}"/>
          </ac:spMkLst>
        </pc:spChg>
        <pc:spChg chg="add mod">
          <ac:chgData name="Yalagach, Nakshatra (jhj5dh)" userId="S::jhj5dh@virginia.edu::d688e887-0485-41f6-b003-84f66ce2acdb" providerId="AD" clId="Web-{39BD4DFE-45A4-3994-7399-1AFEB255249D}" dt="2023-08-02T19:43:49.522" v="15" actId="20577"/>
          <ac:spMkLst>
            <pc:docMk/>
            <pc:sldMk cId="88418233" sldId="294"/>
            <ac:spMk id="7" creationId="{6E1B2FC6-802C-E4CF-5C6A-3B12689704F4}"/>
          </ac:spMkLst>
        </pc:spChg>
        <pc:picChg chg="add del mod">
          <ac:chgData name="Yalagach, Nakshatra (jhj5dh)" userId="S::jhj5dh@virginia.edu::d688e887-0485-41f6-b003-84f66ce2acdb" providerId="AD" clId="Web-{39BD4DFE-45A4-3994-7399-1AFEB255249D}" dt="2023-08-02T19:43:04.613" v="3"/>
          <ac:picMkLst>
            <pc:docMk/>
            <pc:sldMk cId="88418233" sldId="294"/>
            <ac:picMk id="5" creationId="{45A4E792-FB81-A130-DFEB-EBAB6F0167BC}"/>
          </ac:picMkLst>
        </pc:picChg>
        <pc:picChg chg="add mod">
          <ac:chgData name="Yalagach, Nakshatra (jhj5dh)" userId="S::jhj5dh@virginia.edu::d688e887-0485-41f6-b003-84f66ce2acdb" providerId="AD" clId="Web-{39BD4DFE-45A4-3994-7399-1AFEB255249D}" dt="2023-08-02T19:43:25.145" v="11" actId="1076"/>
          <ac:picMkLst>
            <pc:docMk/>
            <pc:sldMk cId="88418233" sldId="294"/>
            <ac:picMk id="6" creationId="{4E80A236-F8A8-9852-77F4-0EF2464E2BCE}"/>
          </ac:picMkLst>
        </pc:picChg>
      </pc:sldChg>
      <pc:sldChg chg="new">
        <pc:chgData name="Yalagach, Nakshatra (jhj5dh)" userId="S::jhj5dh@virginia.edu::d688e887-0485-41f6-b003-84f66ce2acdb" providerId="AD" clId="Web-{39BD4DFE-45A4-3994-7399-1AFEB255249D}" dt="2023-08-02T19:57:00.902" v="38"/>
        <pc:sldMkLst>
          <pc:docMk/>
          <pc:sldMk cId="3851983996" sldId="295"/>
        </pc:sldMkLst>
      </pc:sldChg>
    </pc:docChg>
  </pc:docChgLst>
  <pc:docChgLst>
    <pc:chgData name="Shallenberger, Sara Elizabeth (zax3kt)" userId="S::zax3kt@virginia.edu::7204eb7e-2b3f-4554-b337-21fb6e49b323" providerId="AD" clId="Web-{F106C68E-2763-A35F-EAA7-FB6264E5BFB0}"/>
    <pc:docChg chg="modSld">
      <pc:chgData name="Shallenberger, Sara Elizabeth (zax3kt)" userId="S::zax3kt@virginia.edu::7204eb7e-2b3f-4554-b337-21fb6e49b323" providerId="AD" clId="Web-{F106C68E-2763-A35F-EAA7-FB6264E5BFB0}" dt="2023-08-03T14:52:12.698" v="15" actId="1076"/>
      <pc:docMkLst>
        <pc:docMk/>
      </pc:docMkLst>
      <pc:sldChg chg="addSp modSp">
        <pc:chgData name="Shallenberger, Sara Elizabeth (zax3kt)" userId="S::zax3kt@virginia.edu::7204eb7e-2b3f-4554-b337-21fb6e49b323" providerId="AD" clId="Web-{F106C68E-2763-A35F-EAA7-FB6264E5BFB0}" dt="2023-08-03T14:52:12.698" v="15" actId="1076"/>
        <pc:sldMkLst>
          <pc:docMk/>
          <pc:sldMk cId="1544362369" sldId="293"/>
        </pc:sldMkLst>
        <pc:spChg chg="mod">
          <ac:chgData name="Shallenberger, Sara Elizabeth (zax3kt)" userId="S::zax3kt@virginia.edu::7204eb7e-2b3f-4554-b337-21fb6e49b323" providerId="AD" clId="Web-{F106C68E-2763-A35F-EAA7-FB6264E5BFB0}" dt="2023-08-03T14:52:12.698" v="15" actId="1076"/>
          <ac:spMkLst>
            <pc:docMk/>
            <pc:sldMk cId="1544362369" sldId="293"/>
            <ac:spMk id="3" creationId="{00000000-0000-0000-0000-000000000000}"/>
          </ac:spMkLst>
        </pc:spChg>
        <pc:picChg chg="add mod">
          <ac:chgData name="Shallenberger, Sara Elizabeth (zax3kt)" userId="S::zax3kt@virginia.edu::7204eb7e-2b3f-4554-b337-21fb6e49b323" providerId="AD" clId="Web-{F106C68E-2763-A35F-EAA7-FB6264E5BFB0}" dt="2023-08-03T14:51:47.744" v="11" actId="1076"/>
          <ac:picMkLst>
            <pc:docMk/>
            <pc:sldMk cId="1544362369" sldId="293"/>
            <ac:picMk id="2" creationId="{69037C6A-6BB9-DBFF-2FC2-0C440916B838}"/>
          </ac:picMkLst>
        </pc:picChg>
      </pc:sldChg>
    </pc:docChg>
  </pc:docChgLst>
  <pc:docChgLst>
    <pc:chgData name="Yalagach, Nakshatra (jhj5dh)" userId="S::jhj5dh@virginia.edu::d688e887-0485-41f6-b003-84f66ce2acdb" providerId="AD" clId="Web-{264DFDAD-60DA-2478-91D3-6975F15303D7}"/>
    <pc:docChg chg="addSld modSld">
      <pc:chgData name="Yalagach, Nakshatra (jhj5dh)" userId="S::jhj5dh@virginia.edu::d688e887-0485-41f6-b003-84f66ce2acdb" providerId="AD" clId="Web-{264DFDAD-60DA-2478-91D3-6975F15303D7}" dt="2023-08-03T15:06:07.505" v="196"/>
      <pc:docMkLst>
        <pc:docMk/>
      </pc:docMkLst>
      <pc:sldChg chg="modSp">
        <pc:chgData name="Yalagach, Nakshatra (jhj5dh)" userId="S::jhj5dh@virginia.edu::d688e887-0485-41f6-b003-84f66ce2acdb" providerId="AD" clId="Web-{264DFDAD-60DA-2478-91D3-6975F15303D7}" dt="2023-08-03T14:46:00.448" v="94" actId="1076"/>
        <pc:sldMkLst>
          <pc:docMk/>
          <pc:sldMk cId="3529743399" sldId="287"/>
        </pc:sldMkLst>
        <pc:spChg chg="mod">
          <ac:chgData name="Yalagach, Nakshatra (jhj5dh)" userId="S::jhj5dh@virginia.edu::d688e887-0485-41f6-b003-84f66ce2acdb" providerId="AD" clId="Web-{264DFDAD-60DA-2478-91D3-6975F15303D7}" dt="2023-08-03T14:46:00.448" v="94" actId="1076"/>
          <ac:spMkLst>
            <pc:docMk/>
            <pc:sldMk cId="3529743399" sldId="287"/>
            <ac:spMk id="8" creationId="{EA200659-CDE3-4F40-A64C-F1278CBC7ECF}"/>
          </ac:spMkLst>
        </pc:spChg>
      </pc:sldChg>
      <pc:sldChg chg="addSp delSp modSp">
        <pc:chgData name="Yalagach, Nakshatra (jhj5dh)" userId="S::jhj5dh@virginia.edu::d688e887-0485-41f6-b003-84f66ce2acdb" providerId="AD" clId="Web-{264DFDAD-60DA-2478-91D3-6975F15303D7}" dt="2023-08-03T14:48:17.234" v="123" actId="20577"/>
        <pc:sldMkLst>
          <pc:docMk/>
          <pc:sldMk cId="4053693319" sldId="288"/>
        </pc:sldMkLst>
        <pc:spChg chg="del">
          <ac:chgData name="Yalagach, Nakshatra (jhj5dh)" userId="S::jhj5dh@virginia.edu::d688e887-0485-41f6-b003-84f66ce2acdb" providerId="AD" clId="Web-{264DFDAD-60DA-2478-91D3-6975F15303D7}" dt="2023-08-03T14:01:07.181" v="50"/>
          <ac:spMkLst>
            <pc:docMk/>
            <pc:sldMk cId="4053693319" sldId="288"/>
            <ac:spMk id="2" creationId="{482A0873-B982-90F7-9932-AF981CAAA3CF}"/>
          </ac:spMkLst>
        </pc:spChg>
        <pc:spChg chg="add mod">
          <ac:chgData name="Yalagach, Nakshatra (jhj5dh)" userId="S::jhj5dh@virginia.edu::d688e887-0485-41f6-b003-84f66ce2acdb" providerId="AD" clId="Web-{264DFDAD-60DA-2478-91D3-6975F15303D7}" dt="2023-08-03T14:48:17.234" v="123" actId="20577"/>
          <ac:spMkLst>
            <pc:docMk/>
            <pc:sldMk cId="4053693319" sldId="288"/>
            <ac:spMk id="2" creationId="{FA2AC0D2-06DB-30C1-8934-6803D8DF98CC}"/>
          </ac:spMkLst>
        </pc:spChg>
        <pc:spChg chg="mod">
          <ac:chgData name="Yalagach, Nakshatra (jhj5dh)" userId="S::jhj5dh@virginia.edu::d688e887-0485-41f6-b003-84f66ce2acdb" providerId="AD" clId="Web-{264DFDAD-60DA-2478-91D3-6975F15303D7}" dt="2023-08-03T14:00:59.306" v="49" actId="20577"/>
          <ac:spMkLst>
            <pc:docMk/>
            <pc:sldMk cId="4053693319" sldId="288"/>
            <ac:spMk id="4" creationId="{D34B0808-B130-A08C-EB02-1641A1D461DA}"/>
          </ac:spMkLst>
        </pc:spChg>
        <pc:spChg chg="mod">
          <ac:chgData name="Yalagach, Nakshatra (jhj5dh)" userId="S::jhj5dh@virginia.edu::d688e887-0485-41f6-b003-84f66ce2acdb" providerId="AD" clId="Web-{264DFDAD-60DA-2478-91D3-6975F15303D7}" dt="2023-08-03T14:00:07.413" v="8" actId="1076"/>
          <ac:spMkLst>
            <pc:docMk/>
            <pc:sldMk cId="4053693319" sldId="288"/>
            <ac:spMk id="6" creationId="{00000000-0000-0000-0000-000000000000}"/>
          </ac:spMkLst>
        </pc:spChg>
      </pc:sldChg>
      <pc:sldChg chg="addSp delSp modSp">
        <pc:chgData name="Yalagach, Nakshatra (jhj5dh)" userId="S::jhj5dh@virginia.edu::d688e887-0485-41f6-b003-84f66ce2acdb" providerId="AD" clId="Web-{264DFDAD-60DA-2478-91D3-6975F15303D7}" dt="2023-08-03T14:58:32.177" v="195" actId="1076"/>
        <pc:sldMkLst>
          <pc:docMk/>
          <pc:sldMk cId="3423551177" sldId="289"/>
        </pc:sldMkLst>
        <pc:spChg chg="add del mod">
          <ac:chgData name="Yalagach, Nakshatra (jhj5dh)" userId="S::jhj5dh@virginia.edu::d688e887-0485-41f6-b003-84f66ce2acdb" providerId="AD" clId="Web-{264DFDAD-60DA-2478-91D3-6975F15303D7}" dt="2023-08-03T14:57:24.784" v="128"/>
          <ac:spMkLst>
            <pc:docMk/>
            <pc:sldMk cId="3423551177" sldId="289"/>
            <ac:spMk id="2" creationId="{EE166F26-A0A8-26ED-D127-BA00CD446F7D}"/>
          </ac:spMkLst>
        </pc:spChg>
        <pc:spChg chg="add mod">
          <ac:chgData name="Yalagach, Nakshatra (jhj5dh)" userId="S::jhj5dh@virginia.edu::d688e887-0485-41f6-b003-84f66ce2acdb" providerId="AD" clId="Web-{264DFDAD-60DA-2478-91D3-6975F15303D7}" dt="2023-08-03T14:58:28.848" v="194" actId="20577"/>
          <ac:spMkLst>
            <pc:docMk/>
            <pc:sldMk cId="3423551177" sldId="289"/>
            <ac:spMk id="4" creationId="{01C0F813-BA2C-A838-0C01-D1C705086D00}"/>
          </ac:spMkLst>
        </pc:spChg>
        <pc:spChg chg="mod">
          <ac:chgData name="Yalagach, Nakshatra (jhj5dh)" userId="S::jhj5dh@virginia.edu::d688e887-0485-41f6-b003-84f66ce2acdb" providerId="AD" clId="Web-{264DFDAD-60DA-2478-91D3-6975F15303D7}" dt="2023-08-03T14:58:32.177" v="195" actId="1076"/>
          <ac:spMkLst>
            <pc:docMk/>
            <pc:sldMk cId="3423551177" sldId="289"/>
            <ac:spMk id="8" creationId="{11E2F5A7-0AE9-898B-686C-8C49063027EA}"/>
          </ac:spMkLst>
        </pc:spChg>
        <pc:picChg chg="del">
          <ac:chgData name="Yalagach, Nakshatra (jhj5dh)" userId="S::jhj5dh@virginia.edu::d688e887-0485-41f6-b003-84f66ce2acdb" providerId="AD" clId="Web-{264DFDAD-60DA-2478-91D3-6975F15303D7}" dt="2023-08-03T14:05:40.539" v="51"/>
          <ac:picMkLst>
            <pc:docMk/>
            <pc:sldMk cId="3423551177" sldId="289"/>
            <ac:picMk id="4" creationId="{31AC74DE-79E0-C5EE-7F88-B4BAF1D08460}"/>
          </ac:picMkLst>
        </pc:picChg>
      </pc:sldChg>
      <pc:sldChg chg="modSp">
        <pc:chgData name="Yalagach, Nakshatra (jhj5dh)" userId="S::jhj5dh@virginia.edu::d688e887-0485-41f6-b003-84f66ce2acdb" providerId="AD" clId="Web-{264DFDAD-60DA-2478-91D3-6975F15303D7}" dt="2023-08-03T03:10:22.372" v="3" actId="1076"/>
        <pc:sldMkLst>
          <pc:docMk/>
          <pc:sldMk cId="298964579" sldId="292"/>
        </pc:sldMkLst>
        <pc:spChg chg="mod">
          <ac:chgData name="Yalagach, Nakshatra (jhj5dh)" userId="S::jhj5dh@virginia.edu::d688e887-0485-41f6-b003-84f66ce2acdb" providerId="AD" clId="Web-{264DFDAD-60DA-2478-91D3-6975F15303D7}" dt="2023-08-03T03:10:22.372" v="3" actId="1076"/>
          <ac:spMkLst>
            <pc:docMk/>
            <pc:sldMk cId="298964579" sldId="292"/>
            <ac:spMk id="5" creationId="{AFE4AE11-219E-9F45-9DC9-3B3CFD102C46}"/>
          </ac:spMkLst>
        </pc:spChg>
      </pc:sldChg>
      <pc:sldChg chg="delSp">
        <pc:chgData name="Yalagach, Nakshatra (jhj5dh)" userId="S::jhj5dh@virginia.edu::d688e887-0485-41f6-b003-84f66ce2acdb" providerId="AD" clId="Web-{264DFDAD-60DA-2478-91D3-6975F15303D7}" dt="2023-08-03T15:06:07.505" v="196"/>
        <pc:sldMkLst>
          <pc:docMk/>
          <pc:sldMk cId="1544362369" sldId="293"/>
        </pc:sldMkLst>
        <pc:picChg chg="del">
          <ac:chgData name="Yalagach, Nakshatra (jhj5dh)" userId="S::jhj5dh@virginia.edu::d688e887-0485-41f6-b003-84f66ce2acdb" providerId="AD" clId="Web-{264DFDAD-60DA-2478-91D3-6975F15303D7}" dt="2023-08-03T15:06:07.505" v="196"/>
          <ac:picMkLst>
            <pc:docMk/>
            <pc:sldMk cId="1544362369" sldId="293"/>
            <ac:picMk id="2" creationId="{69037C6A-6BB9-DBFF-2FC2-0C440916B838}"/>
          </ac:picMkLst>
        </pc:picChg>
      </pc:sldChg>
      <pc:sldChg chg="addSp delSp modSp new">
        <pc:chgData name="Yalagach, Nakshatra (jhj5dh)" userId="S::jhj5dh@virginia.edu::d688e887-0485-41f6-b003-84f66ce2acdb" providerId="AD" clId="Web-{264DFDAD-60DA-2478-91D3-6975F15303D7}" dt="2023-08-03T14:06:10.557" v="73" actId="20577"/>
        <pc:sldMkLst>
          <pc:docMk/>
          <pc:sldMk cId="2774521487" sldId="295"/>
        </pc:sldMkLst>
        <pc:spChg chg="mod">
          <ac:chgData name="Yalagach, Nakshatra (jhj5dh)" userId="S::jhj5dh@virginia.edu::d688e887-0485-41f6-b003-84f66ce2acdb" providerId="AD" clId="Web-{264DFDAD-60DA-2478-91D3-6975F15303D7}" dt="2023-08-03T14:06:10.557" v="73" actId="20577"/>
          <ac:spMkLst>
            <pc:docMk/>
            <pc:sldMk cId="2774521487" sldId="295"/>
            <ac:spMk id="2" creationId="{ADC99B65-C3E9-2B68-54B6-B6CE38B44107}"/>
          </ac:spMkLst>
        </pc:spChg>
        <pc:spChg chg="del">
          <ac:chgData name="Yalagach, Nakshatra (jhj5dh)" userId="S::jhj5dh@virginia.edu::d688e887-0485-41f6-b003-84f66ce2acdb" providerId="AD" clId="Web-{264DFDAD-60DA-2478-91D3-6975F15303D7}" dt="2023-08-03T14:05:46.618" v="53"/>
          <ac:spMkLst>
            <pc:docMk/>
            <pc:sldMk cId="2774521487" sldId="295"/>
            <ac:spMk id="3" creationId="{E66F5E23-2D26-9DDC-2D69-B471C34B6D50}"/>
          </ac:spMkLst>
        </pc:spChg>
        <pc:picChg chg="add mod">
          <ac:chgData name="Yalagach, Nakshatra (jhj5dh)" userId="S::jhj5dh@virginia.edu::d688e887-0485-41f6-b003-84f66ce2acdb" providerId="AD" clId="Web-{264DFDAD-60DA-2478-91D3-6975F15303D7}" dt="2023-08-03T14:05:53.056" v="56" actId="14100"/>
          <ac:picMkLst>
            <pc:docMk/>
            <pc:sldMk cId="2774521487" sldId="295"/>
            <ac:picMk id="5" creationId="{0C59FA80-B1C2-85C3-FCA9-41299EC1F8A7}"/>
          </ac:picMkLst>
        </pc:picChg>
      </pc:sldChg>
    </pc:docChg>
  </pc:docChgLst>
  <pc:docChgLst>
    <pc:chgData name="Yalagach, Nakshatra (jhj5dh)" userId="S::jhj5dh@virginia.edu::d688e887-0485-41f6-b003-84f66ce2acdb" providerId="AD" clId="Web-{6B1A61F2-4422-FBFF-0CCE-25063F1701BF}"/>
    <pc:docChg chg="modSld">
      <pc:chgData name="Yalagach, Nakshatra (jhj5dh)" userId="S::jhj5dh@virginia.edu::d688e887-0485-41f6-b003-84f66ce2acdb" providerId="AD" clId="Web-{6B1A61F2-4422-FBFF-0CCE-25063F1701BF}" dt="2023-08-02T14:25:48.999" v="9" actId="20577"/>
      <pc:docMkLst>
        <pc:docMk/>
      </pc:docMkLst>
      <pc:sldChg chg="modSp">
        <pc:chgData name="Yalagach, Nakshatra (jhj5dh)" userId="S::jhj5dh@virginia.edu::d688e887-0485-41f6-b003-84f66ce2acdb" providerId="AD" clId="Web-{6B1A61F2-4422-FBFF-0CCE-25063F1701BF}" dt="2023-08-02T14:25:48.999" v="9" actId="20577"/>
        <pc:sldMkLst>
          <pc:docMk/>
          <pc:sldMk cId="256736413" sldId="277"/>
        </pc:sldMkLst>
        <pc:spChg chg="mod">
          <ac:chgData name="Yalagach, Nakshatra (jhj5dh)" userId="S::jhj5dh@virginia.edu::d688e887-0485-41f6-b003-84f66ce2acdb" providerId="AD" clId="Web-{6B1A61F2-4422-FBFF-0CCE-25063F1701BF}" dt="2023-08-02T14:25:48.999" v="9" actId="20577"/>
          <ac:spMkLst>
            <pc:docMk/>
            <pc:sldMk cId="256736413" sldId="277"/>
            <ac:spMk id="9" creationId="{766C0E0B-82DE-4143-9051-3C2038424B44}"/>
          </ac:spMkLst>
        </pc:spChg>
      </pc:sldChg>
    </pc:docChg>
  </pc:docChgLst>
  <pc:docChgLst>
    <pc:chgData name="Schroeder, Joanna (js2mr)" userId="37185e52-d383-4667-9259-a6e2f2b5aa5b" providerId="ADAL" clId="{277403E8-118E-F148-A3AE-E0EAD9B228F5}"/>
    <pc:docChg chg="undo custSel modSld">
      <pc:chgData name="Schroeder, Joanna (js2mr)" userId="37185e52-d383-4667-9259-a6e2f2b5aa5b" providerId="ADAL" clId="{277403E8-118E-F148-A3AE-E0EAD9B228F5}" dt="2023-08-03T14:45:50.845" v="881" actId="1076"/>
      <pc:docMkLst>
        <pc:docMk/>
      </pc:docMkLst>
      <pc:sldChg chg="modSp mod">
        <pc:chgData name="Schroeder, Joanna (js2mr)" userId="37185e52-d383-4667-9259-a6e2f2b5aa5b" providerId="ADAL" clId="{277403E8-118E-F148-A3AE-E0EAD9B228F5}" dt="2023-08-03T13:24:10.692" v="422" actId="255"/>
        <pc:sldMkLst>
          <pc:docMk/>
          <pc:sldMk cId="3867676418" sldId="258"/>
        </pc:sldMkLst>
        <pc:graphicFrameChg chg="modGraphic">
          <ac:chgData name="Schroeder, Joanna (js2mr)" userId="37185e52-d383-4667-9259-a6e2f2b5aa5b" providerId="ADAL" clId="{277403E8-118E-F148-A3AE-E0EAD9B228F5}" dt="2023-08-03T13:16:56.564" v="333" actId="20577"/>
          <ac:graphicFrameMkLst>
            <pc:docMk/>
            <pc:sldMk cId="3867676418" sldId="258"/>
            <ac:graphicFrameMk id="10" creationId="{75A3E5AB-86D3-51C4-A7EA-1094B3090212}"/>
          </ac:graphicFrameMkLst>
        </pc:graphicFrameChg>
        <pc:graphicFrameChg chg="mod modGraphic">
          <ac:chgData name="Schroeder, Joanna (js2mr)" userId="37185e52-d383-4667-9259-a6e2f2b5aa5b" providerId="ADAL" clId="{277403E8-118E-F148-A3AE-E0EAD9B228F5}" dt="2023-08-03T13:24:10.692" v="422" actId="255"/>
          <ac:graphicFrameMkLst>
            <pc:docMk/>
            <pc:sldMk cId="3867676418" sldId="258"/>
            <ac:graphicFrameMk id="12" creationId="{12317CD4-DBF5-B92B-C7DA-2AEBBCEDDBC2}"/>
          </ac:graphicFrameMkLst>
        </pc:graphicFrameChg>
        <pc:graphicFrameChg chg="mod modGraphic">
          <ac:chgData name="Schroeder, Joanna (js2mr)" userId="37185e52-d383-4667-9259-a6e2f2b5aa5b" providerId="ADAL" clId="{277403E8-118E-F148-A3AE-E0EAD9B228F5}" dt="2023-08-03T13:22:19.263" v="336" actId="255"/>
          <ac:graphicFrameMkLst>
            <pc:docMk/>
            <pc:sldMk cId="3867676418" sldId="258"/>
            <ac:graphicFrameMk id="16" creationId="{3524C078-7390-06B5-35CC-0121E23F163B}"/>
          </ac:graphicFrameMkLst>
        </pc:graphicFrameChg>
      </pc:sldChg>
      <pc:sldChg chg="addSp modSp mod">
        <pc:chgData name="Schroeder, Joanna (js2mr)" userId="37185e52-d383-4667-9259-a6e2f2b5aa5b" providerId="ADAL" clId="{277403E8-118E-F148-A3AE-E0EAD9B228F5}" dt="2023-08-03T13:01:03.727" v="323" actId="208"/>
        <pc:sldMkLst>
          <pc:docMk/>
          <pc:sldMk cId="671184526" sldId="270"/>
        </pc:sldMkLst>
        <pc:spChg chg="add mod">
          <ac:chgData name="Schroeder, Joanna (js2mr)" userId="37185e52-d383-4667-9259-a6e2f2b5aa5b" providerId="ADAL" clId="{277403E8-118E-F148-A3AE-E0EAD9B228F5}" dt="2023-08-03T13:00:50.110" v="321"/>
          <ac:spMkLst>
            <pc:docMk/>
            <pc:sldMk cId="671184526" sldId="270"/>
            <ac:spMk id="5" creationId="{565C0399-24A1-7C4C-D163-E652EE57126E}"/>
          </ac:spMkLst>
        </pc:spChg>
        <pc:picChg chg="add mod modCrop">
          <ac:chgData name="Schroeder, Joanna (js2mr)" userId="37185e52-d383-4667-9259-a6e2f2b5aa5b" providerId="ADAL" clId="{277403E8-118E-F148-A3AE-E0EAD9B228F5}" dt="2023-08-03T13:01:03.727" v="323" actId="208"/>
          <ac:picMkLst>
            <pc:docMk/>
            <pc:sldMk cId="671184526" sldId="270"/>
            <ac:picMk id="3" creationId="{A20EA5CC-9849-056E-8948-F1272018D005}"/>
          </ac:picMkLst>
        </pc:picChg>
        <pc:picChg chg="mod">
          <ac:chgData name="Schroeder, Joanna (js2mr)" userId="37185e52-d383-4667-9259-a6e2f2b5aa5b" providerId="ADAL" clId="{277403E8-118E-F148-A3AE-E0EAD9B228F5}" dt="2023-08-03T12:59:11.517" v="297" actId="1076"/>
          <ac:picMkLst>
            <pc:docMk/>
            <pc:sldMk cId="671184526" sldId="270"/>
            <ac:picMk id="4" creationId="{0B4EA1E7-7FF3-9EDC-D0FD-33E7A5E3BEA0}"/>
          </ac:picMkLst>
        </pc:picChg>
      </pc:sldChg>
      <pc:sldChg chg="modSp">
        <pc:chgData name="Schroeder, Joanna (js2mr)" userId="37185e52-d383-4667-9259-a6e2f2b5aa5b" providerId="ADAL" clId="{277403E8-118E-F148-A3AE-E0EAD9B228F5}" dt="2023-08-03T12:55:11.751" v="50" actId="20577"/>
        <pc:sldMkLst>
          <pc:docMk/>
          <pc:sldMk cId="383908889" sldId="275"/>
        </pc:sldMkLst>
        <pc:graphicFrameChg chg="mod">
          <ac:chgData name="Schroeder, Joanna (js2mr)" userId="37185e52-d383-4667-9259-a6e2f2b5aa5b" providerId="ADAL" clId="{277403E8-118E-F148-A3AE-E0EAD9B228F5}" dt="2023-08-03T12:54:40.443" v="42" actId="113"/>
          <ac:graphicFrameMkLst>
            <pc:docMk/>
            <pc:sldMk cId="383908889" sldId="275"/>
            <ac:graphicFrameMk id="7" creationId="{95ED1143-4F4A-64E9-0423-D5812CA437B8}"/>
          </ac:graphicFrameMkLst>
        </pc:graphicFrameChg>
        <pc:graphicFrameChg chg="mod">
          <ac:chgData name="Schroeder, Joanna (js2mr)" userId="37185e52-d383-4667-9259-a6e2f2b5aa5b" providerId="ADAL" clId="{277403E8-118E-F148-A3AE-E0EAD9B228F5}" dt="2023-08-03T12:55:11.751" v="50" actId="20577"/>
          <ac:graphicFrameMkLst>
            <pc:docMk/>
            <pc:sldMk cId="383908889" sldId="275"/>
            <ac:graphicFrameMk id="1054" creationId="{80EDC315-B21B-F897-45EA-84011BFDA1B1}"/>
          </ac:graphicFrameMkLst>
        </pc:graphicFrameChg>
      </pc:sldChg>
      <pc:sldChg chg="modSp mod">
        <pc:chgData name="Schroeder, Joanna (js2mr)" userId="37185e52-d383-4667-9259-a6e2f2b5aa5b" providerId="ADAL" clId="{277403E8-118E-F148-A3AE-E0EAD9B228F5}" dt="2023-08-03T12:58:19.424" v="295" actId="20577"/>
        <pc:sldMkLst>
          <pc:docMk/>
          <pc:sldMk cId="2318527100" sldId="279"/>
        </pc:sldMkLst>
        <pc:spChg chg="mod">
          <ac:chgData name="Schroeder, Joanna (js2mr)" userId="37185e52-d383-4667-9259-a6e2f2b5aa5b" providerId="ADAL" clId="{277403E8-118E-F148-A3AE-E0EAD9B228F5}" dt="2023-08-03T12:58:19.424" v="295" actId="20577"/>
          <ac:spMkLst>
            <pc:docMk/>
            <pc:sldMk cId="2318527100" sldId="279"/>
            <ac:spMk id="6" creationId="{00000000-0000-0000-0000-000000000000}"/>
          </ac:spMkLst>
        </pc:spChg>
      </pc:sldChg>
      <pc:sldChg chg="modSp mod">
        <pc:chgData name="Schroeder, Joanna (js2mr)" userId="37185e52-d383-4667-9259-a6e2f2b5aa5b" providerId="ADAL" clId="{277403E8-118E-F148-A3AE-E0EAD9B228F5}" dt="2023-08-03T13:24:54.730" v="522" actId="20577"/>
        <pc:sldMkLst>
          <pc:docMk/>
          <pc:sldMk cId="4089260411" sldId="281"/>
        </pc:sldMkLst>
        <pc:spChg chg="mod">
          <ac:chgData name="Schroeder, Joanna (js2mr)" userId="37185e52-d383-4667-9259-a6e2f2b5aa5b" providerId="ADAL" clId="{277403E8-118E-F148-A3AE-E0EAD9B228F5}" dt="2023-08-03T13:24:54.730" v="522" actId="20577"/>
          <ac:spMkLst>
            <pc:docMk/>
            <pc:sldMk cId="4089260411" sldId="281"/>
            <ac:spMk id="4" creationId="{D7FFE1D3-DDD2-FBA6-0FCF-D66BB4CB8262}"/>
          </ac:spMkLst>
        </pc:spChg>
      </pc:sldChg>
      <pc:sldChg chg="modSp mod">
        <pc:chgData name="Schroeder, Joanna (js2mr)" userId="37185e52-d383-4667-9259-a6e2f2b5aa5b" providerId="ADAL" clId="{277403E8-118E-F148-A3AE-E0EAD9B228F5}" dt="2023-08-03T13:27:34.361" v="573" actId="14100"/>
        <pc:sldMkLst>
          <pc:docMk/>
          <pc:sldMk cId="527045673" sldId="286"/>
        </pc:sldMkLst>
        <pc:spChg chg="mod">
          <ac:chgData name="Schroeder, Joanna (js2mr)" userId="37185e52-d383-4667-9259-a6e2f2b5aa5b" providerId="ADAL" clId="{277403E8-118E-F148-A3AE-E0EAD9B228F5}" dt="2023-08-03T13:25:28.407" v="535" actId="20577"/>
          <ac:spMkLst>
            <pc:docMk/>
            <pc:sldMk cId="527045673" sldId="286"/>
            <ac:spMk id="6" creationId="{00000000-0000-0000-0000-000000000000}"/>
          </ac:spMkLst>
        </pc:spChg>
        <pc:spChg chg="mod">
          <ac:chgData name="Schroeder, Joanna (js2mr)" userId="37185e52-d383-4667-9259-a6e2f2b5aa5b" providerId="ADAL" clId="{277403E8-118E-F148-A3AE-E0EAD9B228F5}" dt="2023-08-03T13:27:34.361" v="573" actId="14100"/>
          <ac:spMkLst>
            <pc:docMk/>
            <pc:sldMk cId="527045673" sldId="286"/>
            <ac:spMk id="7" creationId="{61C6762C-B6B0-2747-9E9E-043348181652}"/>
          </ac:spMkLst>
        </pc:spChg>
      </pc:sldChg>
      <pc:sldChg chg="addSp modSp mod">
        <pc:chgData name="Schroeder, Joanna (js2mr)" userId="37185e52-d383-4667-9259-a6e2f2b5aa5b" providerId="ADAL" clId="{277403E8-118E-F148-A3AE-E0EAD9B228F5}" dt="2023-08-03T13:31:19.496" v="709" actId="20577"/>
        <pc:sldMkLst>
          <pc:docMk/>
          <pc:sldMk cId="3529743399" sldId="287"/>
        </pc:sldMkLst>
        <pc:spChg chg="add mod">
          <ac:chgData name="Schroeder, Joanna (js2mr)" userId="37185e52-d383-4667-9259-a6e2f2b5aa5b" providerId="ADAL" clId="{277403E8-118E-F148-A3AE-E0EAD9B228F5}" dt="2023-08-03T13:26:38.817" v="547" actId="208"/>
          <ac:spMkLst>
            <pc:docMk/>
            <pc:sldMk cId="3529743399" sldId="287"/>
            <ac:spMk id="3" creationId="{2ED2F084-D23B-F5CE-BF91-BC3B0BA9D0A8}"/>
          </ac:spMkLst>
        </pc:spChg>
        <pc:spChg chg="add mod">
          <ac:chgData name="Schroeder, Joanna (js2mr)" userId="37185e52-d383-4667-9259-a6e2f2b5aa5b" providerId="ADAL" clId="{277403E8-118E-F148-A3AE-E0EAD9B228F5}" dt="2023-08-03T13:27:13.842" v="571" actId="208"/>
          <ac:spMkLst>
            <pc:docMk/>
            <pc:sldMk cId="3529743399" sldId="287"/>
            <ac:spMk id="4" creationId="{032ABCE6-044F-3B5B-2E63-51E205F69CAA}"/>
          </ac:spMkLst>
        </pc:spChg>
        <pc:spChg chg="mod">
          <ac:chgData name="Schroeder, Joanna (js2mr)" userId="37185e52-d383-4667-9259-a6e2f2b5aa5b" providerId="ADAL" clId="{277403E8-118E-F148-A3AE-E0EAD9B228F5}" dt="2023-08-03T13:27:59.202" v="598" actId="20577"/>
          <ac:spMkLst>
            <pc:docMk/>
            <pc:sldMk cId="3529743399" sldId="287"/>
            <ac:spMk id="5" creationId="{AFE4AE11-219E-9F45-9DC9-3B3CFD102C46}"/>
          </ac:spMkLst>
        </pc:spChg>
        <pc:spChg chg="mod">
          <ac:chgData name="Schroeder, Joanna (js2mr)" userId="37185e52-d383-4667-9259-a6e2f2b5aa5b" providerId="ADAL" clId="{277403E8-118E-F148-A3AE-E0EAD9B228F5}" dt="2023-08-03T13:28:04.978" v="599" actId="20577"/>
          <ac:spMkLst>
            <pc:docMk/>
            <pc:sldMk cId="3529743399" sldId="287"/>
            <ac:spMk id="6" creationId="{00000000-0000-0000-0000-000000000000}"/>
          </ac:spMkLst>
        </pc:spChg>
        <pc:spChg chg="add mod">
          <ac:chgData name="Schroeder, Joanna (js2mr)" userId="37185e52-d383-4667-9259-a6e2f2b5aa5b" providerId="ADAL" clId="{277403E8-118E-F148-A3AE-E0EAD9B228F5}" dt="2023-08-03T13:31:19.496" v="709" actId="20577"/>
          <ac:spMkLst>
            <pc:docMk/>
            <pc:sldMk cId="3529743399" sldId="287"/>
            <ac:spMk id="8" creationId="{EA200659-CDE3-4F40-A64C-F1278CBC7ECF}"/>
          </ac:spMkLst>
        </pc:spChg>
        <pc:picChg chg="mod">
          <ac:chgData name="Schroeder, Joanna (js2mr)" userId="37185e52-d383-4667-9259-a6e2f2b5aa5b" providerId="ADAL" clId="{277403E8-118E-F148-A3AE-E0EAD9B228F5}" dt="2023-08-03T13:26:19.548" v="543" actId="1076"/>
          <ac:picMkLst>
            <pc:docMk/>
            <pc:sldMk cId="3529743399" sldId="287"/>
            <ac:picMk id="2" creationId="{CC50C3EF-DE9A-10F2-297F-1B63D8090F31}"/>
          </ac:picMkLst>
        </pc:picChg>
      </pc:sldChg>
      <pc:sldChg chg="modSp mod">
        <pc:chgData name="Schroeder, Joanna (js2mr)" userId="37185e52-d383-4667-9259-a6e2f2b5aa5b" providerId="ADAL" clId="{277403E8-118E-F148-A3AE-E0EAD9B228F5}" dt="2023-08-03T13:30:18.452" v="689" actId="20577"/>
        <pc:sldMkLst>
          <pc:docMk/>
          <pc:sldMk cId="4053693319" sldId="288"/>
        </pc:sldMkLst>
        <pc:spChg chg="mod">
          <ac:chgData name="Schroeder, Joanna (js2mr)" userId="37185e52-d383-4667-9259-a6e2f2b5aa5b" providerId="ADAL" clId="{277403E8-118E-F148-A3AE-E0EAD9B228F5}" dt="2023-08-03T13:30:18.452" v="689" actId="20577"/>
          <ac:spMkLst>
            <pc:docMk/>
            <pc:sldMk cId="4053693319" sldId="288"/>
            <ac:spMk id="4" creationId="{D34B0808-B130-A08C-EB02-1641A1D461DA}"/>
          </ac:spMkLst>
        </pc:spChg>
      </pc:sldChg>
      <pc:sldChg chg="addSp delSp modSp mod">
        <pc:chgData name="Schroeder, Joanna (js2mr)" userId="37185e52-d383-4667-9259-a6e2f2b5aa5b" providerId="ADAL" clId="{277403E8-118E-F148-A3AE-E0EAD9B228F5}" dt="2023-08-03T14:45:50.845" v="881" actId="1076"/>
        <pc:sldMkLst>
          <pc:docMk/>
          <pc:sldMk cId="3423551177" sldId="289"/>
        </pc:sldMkLst>
        <pc:spChg chg="add del mod">
          <ac:chgData name="Schroeder, Joanna (js2mr)" userId="37185e52-d383-4667-9259-a6e2f2b5aa5b" providerId="ADAL" clId="{277403E8-118E-F148-A3AE-E0EAD9B228F5}" dt="2023-08-03T14:41:47.482" v="827" actId="21"/>
          <ac:spMkLst>
            <pc:docMk/>
            <pc:sldMk cId="3423551177" sldId="289"/>
            <ac:spMk id="6" creationId="{67B3C0D3-4DD4-CE08-C241-82AD2F566EF3}"/>
          </ac:spMkLst>
        </pc:spChg>
        <pc:spChg chg="mod">
          <ac:chgData name="Schroeder, Joanna (js2mr)" userId="37185e52-d383-4667-9259-a6e2f2b5aa5b" providerId="ADAL" clId="{277403E8-118E-F148-A3AE-E0EAD9B228F5}" dt="2023-08-03T14:41:43.544" v="826" actId="1076"/>
          <ac:spMkLst>
            <pc:docMk/>
            <pc:sldMk cId="3423551177" sldId="289"/>
            <ac:spMk id="8" creationId="{11E2F5A7-0AE9-898B-686C-8C49063027EA}"/>
          </ac:spMkLst>
        </pc:spChg>
        <pc:spChg chg="add del mod">
          <ac:chgData name="Schroeder, Joanna (js2mr)" userId="37185e52-d383-4667-9259-a6e2f2b5aa5b" providerId="ADAL" clId="{277403E8-118E-F148-A3AE-E0EAD9B228F5}" dt="2023-08-03T14:41:05.783" v="819" actId="478"/>
          <ac:spMkLst>
            <pc:docMk/>
            <pc:sldMk cId="3423551177" sldId="289"/>
            <ac:spMk id="9" creationId="{15BBACED-C883-E9B6-6AD8-E197FCB6B031}"/>
          </ac:spMkLst>
        </pc:spChg>
        <pc:spChg chg="add">
          <ac:chgData name="Schroeder, Joanna (js2mr)" userId="37185e52-d383-4667-9259-a6e2f2b5aa5b" providerId="ADAL" clId="{277403E8-118E-F148-A3AE-E0EAD9B228F5}" dt="2023-08-03T14:41:08.585" v="821"/>
          <ac:spMkLst>
            <pc:docMk/>
            <pc:sldMk cId="3423551177" sldId="289"/>
            <ac:spMk id="10" creationId="{9EECCC74-DCEF-3C9B-3CE4-E691784185E8}"/>
          </ac:spMkLst>
        </pc:spChg>
        <pc:picChg chg="del mod">
          <ac:chgData name="Schroeder, Joanna (js2mr)" userId="37185e52-d383-4667-9259-a6e2f2b5aa5b" providerId="ADAL" clId="{277403E8-118E-F148-A3AE-E0EAD9B228F5}" dt="2023-08-03T14:41:07.214" v="820" actId="478"/>
          <ac:picMkLst>
            <pc:docMk/>
            <pc:sldMk cId="3423551177" sldId="289"/>
            <ac:picMk id="3" creationId="{454F7DD8-97BA-8E58-E31A-3927788A8FC9}"/>
          </ac:picMkLst>
        </pc:picChg>
        <pc:picChg chg="mod">
          <ac:chgData name="Schroeder, Joanna (js2mr)" userId="37185e52-d383-4667-9259-a6e2f2b5aa5b" providerId="ADAL" clId="{277403E8-118E-F148-A3AE-E0EAD9B228F5}" dt="2023-08-03T13:32:27.049" v="747" actId="1076"/>
          <ac:picMkLst>
            <pc:docMk/>
            <pc:sldMk cId="3423551177" sldId="289"/>
            <ac:picMk id="4" creationId="{31AC74DE-79E0-C5EE-7F88-B4BAF1D08460}"/>
          </ac:picMkLst>
        </pc:picChg>
        <pc:picChg chg="add del mod">
          <ac:chgData name="Schroeder, Joanna (js2mr)" userId="37185e52-d383-4667-9259-a6e2f2b5aa5b" providerId="ADAL" clId="{277403E8-118E-F148-A3AE-E0EAD9B228F5}" dt="2023-08-03T14:44:04.599" v="831" actId="478"/>
          <ac:picMkLst>
            <pc:docMk/>
            <pc:sldMk cId="3423551177" sldId="289"/>
            <ac:picMk id="12" creationId="{FDB70F11-4B7C-9DB7-CCD3-C89DA20A6E4E}"/>
          </ac:picMkLst>
        </pc:picChg>
        <pc:picChg chg="add del mod">
          <ac:chgData name="Schroeder, Joanna (js2mr)" userId="37185e52-d383-4667-9259-a6e2f2b5aa5b" providerId="ADAL" clId="{277403E8-118E-F148-A3AE-E0EAD9B228F5}" dt="2023-08-03T14:45:42.740" v="877" actId="478"/>
          <ac:picMkLst>
            <pc:docMk/>
            <pc:sldMk cId="3423551177" sldId="289"/>
            <ac:picMk id="14" creationId="{D22A36D7-73A6-42D9-D185-9BDCE75F1CE5}"/>
          </ac:picMkLst>
        </pc:picChg>
        <pc:picChg chg="add mod">
          <ac:chgData name="Schroeder, Joanna (js2mr)" userId="37185e52-d383-4667-9259-a6e2f2b5aa5b" providerId="ADAL" clId="{277403E8-118E-F148-A3AE-E0EAD9B228F5}" dt="2023-08-03T14:45:50.845" v="881" actId="1076"/>
          <ac:picMkLst>
            <pc:docMk/>
            <pc:sldMk cId="3423551177" sldId="289"/>
            <ac:picMk id="16" creationId="{D6C811FD-10AE-2BEF-9E11-F7F795B478A2}"/>
          </ac:picMkLst>
        </pc:picChg>
      </pc:sldChg>
      <pc:sldChg chg="modSp mod">
        <pc:chgData name="Schroeder, Joanna (js2mr)" userId="37185e52-d383-4667-9259-a6e2f2b5aa5b" providerId="ADAL" clId="{277403E8-118E-F148-A3AE-E0EAD9B228F5}" dt="2023-08-03T14:45:06.270" v="876" actId="20577"/>
        <pc:sldMkLst>
          <pc:docMk/>
          <pc:sldMk cId="3895127606" sldId="290"/>
        </pc:sldMkLst>
        <pc:spChg chg="mod">
          <ac:chgData name="Schroeder, Joanna (js2mr)" userId="37185e52-d383-4667-9259-a6e2f2b5aa5b" providerId="ADAL" clId="{277403E8-118E-F148-A3AE-E0EAD9B228F5}" dt="2023-08-03T14:45:06.270" v="876" actId="20577"/>
          <ac:spMkLst>
            <pc:docMk/>
            <pc:sldMk cId="3895127606" sldId="290"/>
            <ac:spMk id="2" creationId="{482A0873-B982-90F7-9932-AF981CAAA3CF}"/>
          </ac:spMkLst>
        </pc:spChg>
      </pc:sldChg>
      <pc:sldChg chg="modSp mod">
        <pc:chgData name="Schroeder, Joanna (js2mr)" userId="37185e52-d383-4667-9259-a6e2f2b5aa5b" providerId="ADAL" clId="{277403E8-118E-F148-A3AE-E0EAD9B228F5}" dt="2023-08-03T13:28:21.838" v="630" actId="20577"/>
        <pc:sldMkLst>
          <pc:docMk/>
          <pc:sldMk cId="3784074166" sldId="291"/>
        </pc:sldMkLst>
        <pc:spChg chg="mod">
          <ac:chgData name="Schroeder, Joanna (js2mr)" userId="37185e52-d383-4667-9259-a6e2f2b5aa5b" providerId="ADAL" clId="{277403E8-118E-F148-A3AE-E0EAD9B228F5}" dt="2023-08-03T13:28:18.050" v="629" actId="20577"/>
          <ac:spMkLst>
            <pc:docMk/>
            <pc:sldMk cId="3784074166" sldId="291"/>
            <ac:spMk id="5" creationId="{AFE4AE11-219E-9F45-9DC9-3B3CFD102C46}"/>
          </ac:spMkLst>
        </pc:spChg>
        <pc:spChg chg="mod">
          <ac:chgData name="Schroeder, Joanna (js2mr)" userId="37185e52-d383-4667-9259-a6e2f2b5aa5b" providerId="ADAL" clId="{277403E8-118E-F148-A3AE-E0EAD9B228F5}" dt="2023-08-03T13:28:21.838" v="630" actId="20577"/>
          <ac:spMkLst>
            <pc:docMk/>
            <pc:sldMk cId="3784074166" sldId="291"/>
            <ac:spMk id="6" creationId="{00000000-0000-0000-0000-000000000000}"/>
          </ac:spMkLst>
        </pc:spChg>
      </pc:sldChg>
      <pc:sldChg chg="addSp modSp mod">
        <pc:chgData name="Schroeder, Joanna (js2mr)" userId="37185e52-d383-4667-9259-a6e2f2b5aa5b" providerId="ADAL" clId="{277403E8-118E-F148-A3AE-E0EAD9B228F5}" dt="2023-08-03T13:32:03.344" v="740" actId="207"/>
        <pc:sldMkLst>
          <pc:docMk/>
          <pc:sldMk cId="298964579" sldId="292"/>
        </pc:sldMkLst>
        <pc:spChg chg="add mod">
          <ac:chgData name="Schroeder, Joanna (js2mr)" userId="37185e52-d383-4667-9259-a6e2f2b5aa5b" providerId="ADAL" clId="{277403E8-118E-F148-A3AE-E0EAD9B228F5}" dt="2023-08-03T13:32:03.344" v="740" actId="207"/>
          <ac:spMkLst>
            <pc:docMk/>
            <pc:sldMk cId="298964579" sldId="292"/>
            <ac:spMk id="6" creationId="{04D429B1-8173-1DAB-BF21-E38D788B4291}"/>
          </ac:spMkLst>
        </pc:spChg>
      </pc:sldChg>
      <pc:sldChg chg="mod modShow">
        <pc:chgData name="Schroeder, Joanna (js2mr)" userId="37185e52-d383-4667-9259-a6e2f2b5aa5b" providerId="ADAL" clId="{277403E8-118E-F148-A3AE-E0EAD9B228F5}" dt="2023-08-03T13:25:46.540" v="540" actId="729"/>
        <pc:sldMkLst>
          <pc:docMk/>
          <pc:sldMk cId="88418233" sldId="294"/>
        </pc:sldMkLst>
      </pc:sldChg>
      <pc:sldChg chg="addSp modSp mod">
        <pc:chgData name="Schroeder, Joanna (js2mr)" userId="37185e52-d383-4667-9259-a6e2f2b5aa5b" providerId="ADAL" clId="{277403E8-118E-F148-A3AE-E0EAD9B228F5}" dt="2023-08-03T14:41:51.303" v="829" actId="1076"/>
        <pc:sldMkLst>
          <pc:docMk/>
          <pc:sldMk cId="2774521487" sldId="295"/>
        </pc:sldMkLst>
        <pc:spChg chg="add mod">
          <ac:chgData name="Schroeder, Joanna (js2mr)" userId="37185e52-d383-4667-9259-a6e2f2b5aa5b" providerId="ADAL" clId="{277403E8-118E-F148-A3AE-E0EAD9B228F5}" dt="2023-08-03T14:41:51.303" v="829" actId="1076"/>
          <ac:spMkLst>
            <pc:docMk/>
            <pc:sldMk cId="2774521487" sldId="295"/>
            <ac:spMk id="3" creationId="{29426B54-354E-375B-555B-55A93519A987}"/>
          </ac:spMkLst>
        </pc:spChg>
      </pc:sldChg>
    </pc:docChg>
  </pc:docChgLst>
  <pc:docChgLst>
    <pc:chgData name="Shallenberger, Sara Elizabeth (zax3kt)" userId="S::zax3kt@virginia.edu::7204eb7e-2b3f-4554-b337-21fb6e49b323" providerId="AD" clId="Web-{439BFF23-B695-B431-1177-7C6BE80F57CC}"/>
    <pc:docChg chg="modSld">
      <pc:chgData name="Shallenberger, Sara Elizabeth (zax3kt)" userId="S::zax3kt@virginia.edu::7204eb7e-2b3f-4554-b337-21fb6e49b323" providerId="AD" clId="Web-{439BFF23-B695-B431-1177-7C6BE80F57CC}" dt="2023-08-02T20:33:04.062" v="6" actId="20577"/>
      <pc:docMkLst>
        <pc:docMk/>
      </pc:docMkLst>
      <pc:sldChg chg="delSp">
        <pc:chgData name="Shallenberger, Sara Elizabeth (zax3kt)" userId="S::zax3kt@virginia.edu::7204eb7e-2b3f-4554-b337-21fb6e49b323" providerId="AD" clId="Web-{439BFF23-B695-B431-1177-7C6BE80F57CC}" dt="2023-08-02T20:29:33.354" v="0"/>
        <pc:sldMkLst>
          <pc:docMk/>
          <pc:sldMk cId="3423551177" sldId="289"/>
        </pc:sldMkLst>
        <pc:spChg chg="del">
          <ac:chgData name="Shallenberger, Sara Elizabeth (zax3kt)" userId="S::zax3kt@virginia.edu::7204eb7e-2b3f-4554-b337-21fb6e49b323" providerId="AD" clId="Web-{439BFF23-B695-B431-1177-7C6BE80F57CC}" dt="2023-08-02T20:29:33.354" v="0"/>
          <ac:spMkLst>
            <pc:docMk/>
            <pc:sldMk cId="3423551177" sldId="289"/>
            <ac:spMk id="2" creationId="{1BE69A34-842A-1E1E-BC4A-3724B3C082CF}"/>
          </ac:spMkLst>
        </pc:spChg>
      </pc:sldChg>
      <pc:sldChg chg="modSp">
        <pc:chgData name="Shallenberger, Sara Elizabeth (zax3kt)" userId="S::zax3kt@virginia.edu::7204eb7e-2b3f-4554-b337-21fb6e49b323" providerId="AD" clId="Web-{439BFF23-B695-B431-1177-7C6BE80F57CC}" dt="2023-08-02T20:33:04.062" v="6" actId="20577"/>
        <pc:sldMkLst>
          <pc:docMk/>
          <pc:sldMk cId="3895127606" sldId="290"/>
        </pc:sldMkLst>
        <pc:spChg chg="mod">
          <ac:chgData name="Shallenberger, Sara Elizabeth (zax3kt)" userId="S::zax3kt@virginia.edu::7204eb7e-2b3f-4554-b337-21fb6e49b323" providerId="AD" clId="Web-{439BFF23-B695-B431-1177-7C6BE80F57CC}" dt="2023-08-02T20:33:04.062" v="6" actId="20577"/>
          <ac:spMkLst>
            <pc:docMk/>
            <pc:sldMk cId="3895127606" sldId="290"/>
            <ac:spMk id="2" creationId="{482A0873-B982-90F7-9932-AF981CAAA3CF}"/>
          </ac:spMkLst>
        </pc:spChg>
      </pc:sldChg>
    </pc:docChg>
  </pc:docChgLst>
  <pc:docChgLst>
    <pc:chgData name="Schroeder, Joanna (js2mr)" userId="S::js2mr@virginia.edu::37185e52-d383-4667-9259-a6e2f2b5aa5b" providerId="AD" clId="Web-{4C7DB580-F2F1-4B27-A491-25B2CD613888}"/>
    <pc:docChg chg="modSld">
      <pc:chgData name="Schroeder, Joanna (js2mr)" userId="S::js2mr@virginia.edu::37185e52-d383-4667-9259-a6e2f2b5aa5b" providerId="AD" clId="Web-{4C7DB580-F2F1-4B27-A491-25B2CD613888}" dt="2023-08-02T19:55:01.993" v="9"/>
      <pc:docMkLst>
        <pc:docMk/>
      </pc:docMkLst>
      <pc:sldChg chg="addSp modSp">
        <pc:chgData name="Schroeder, Joanna (js2mr)" userId="S::js2mr@virginia.edu::37185e52-d383-4667-9259-a6e2f2b5aa5b" providerId="AD" clId="Web-{4C7DB580-F2F1-4B27-A491-25B2CD613888}" dt="2023-08-02T19:55:01.993" v="9"/>
        <pc:sldMkLst>
          <pc:docMk/>
          <pc:sldMk cId="993772156" sldId="269"/>
        </pc:sldMkLst>
        <pc:picChg chg="add mod modCrop">
          <ac:chgData name="Schroeder, Joanna (js2mr)" userId="S::js2mr@virginia.edu::37185e52-d383-4667-9259-a6e2f2b5aa5b" providerId="AD" clId="Web-{4C7DB580-F2F1-4B27-A491-25B2CD613888}" dt="2023-08-02T19:55:01.993" v="9"/>
          <ac:picMkLst>
            <pc:docMk/>
            <pc:sldMk cId="993772156" sldId="269"/>
            <ac:picMk id="4" creationId="{B84077F9-2EBD-C8D4-1B06-6660BE0D5AEA}"/>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967EBB-3B19-45E2-A2A2-A536B0CA16A2}" type="doc">
      <dgm:prSet loTypeId="urn:microsoft.com/office/officeart/2018/2/layout/IconVerticalSolidList" loCatId="icon" qsTypeId="urn:microsoft.com/office/officeart/2005/8/quickstyle/simple2" qsCatId="simple" csTypeId="urn:microsoft.com/office/officeart/2005/8/colors/accent5_2" csCatId="accent5" phldr="1"/>
      <dgm:spPr/>
      <dgm:t>
        <a:bodyPr/>
        <a:lstStyle/>
        <a:p>
          <a:endParaRPr lang="en-US"/>
        </a:p>
      </dgm:t>
    </dgm:pt>
    <dgm:pt modelId="{1C393EB0-5C9A-4695-998A-2A9CC4AC0FF1}">
      <dgm:prSet/>
      <dgm:spPr/>
      <dgm:t>
        <a:bodyPr/>
        <a:lstStyle/>
        <a:p>
          <a:pPr>
            <a:lnSpc>
              <a:spcPct val="100000"/>
            </a:lnSpc>
          </a:pPr>
          <a:r>
            <a:rPr lang="en-US">
              <a:solidFill>
                <a:srgbClr val="002060"/>
              </a:solidFill>
              <a:latin typeface="+mn-lt"/>
            </a:rPr>
            <a:t>Explore methods to extract </a:t>
          </a:r>
          <a:r>
            <a:rPr lang="en-US" b="1">
              <a:solidFill>
                <a:srgbClr val="002060"/>
              </a:solidFill>
              <a:latin typeface="+mn-lt"/>
            </a:rPr>
            <a:t>Soldier</a:t>
          </a:r>
          <a:r>
            <a:rPr lang="en-US">
              <a:solidFill>
                <a:srgbClr val="002060"/>
              </a:solidFill>
              <a:latin typeface="+mn-lt"/>
            </a:rPr>
            <a:t> </a:t>
          </a:r>
          <a:r>
            <a:rPr lang="en-US" b="1">
              <a:solidFill>
                <a:srgbClr val="002060"/>
              </a:solidFill>
              <a:latin typeface="+mn-lt"/>
            </a:rPr>
            <a:t>assignments </a:t>
          </a:r>
          <a:r>
            <a:rPr lang="en-US" b="0">
              <a:solidFill>
                <a:srgbClr val="002060"/>
              </a:solidFill>
              <a:latin typeface="+mn-lt"/>
            </a:rPr>
            <a:t>from</a:t>
          </a:r>
          <a:r>
            <a:rPr lang="en-US" b="1">
              <a:solidFill>
                <a:srgbClr val="002060"/>
              </a:solidFill>
              <a:latin typeface="+mn-lt"/>
            </a:rPr>
            <a:t> </a:t>
          </a:r>
          <a:r>
            <a:rPr lang="en-US">
              <a:solidFill>
                <a:srgbClr val="002060"/>
              </a:solidFill>
              <a:latin typeface="+mn-lt"/>
            </a:rPr>
            <a:t>documents</a:t>
          </a:r>
        </a:p>
      </dgm:t>
    </dgm:pt>
    <dgm:pt modelId="{1C00C021-723E-4FC6-BE45-8F49C768E8C3}" type="parTrans" cxnId="{5E163C7F-0313-4758-B9BB-CDC4A7BBA7E4}">
      <dgm:prSet/>
      <dgm:spPr/>
      <dgm:t>
        <a:bodyPr/>
        <a:lstStyle/>
        <a:p>
          <a:endParaRPr lang="en-US"/>
        </a:p>
      </dgm:t>
    </dgm:pt>
    <dgm:pt modelId="{617FA078-199B-4B87-925E-91CD1E5C1EEE}" type="sibTrans" cxnId="{5E163C7F-0313-4758-B9BB-CDC4A7BBA7E4}">
      <dgm:prSet/>
      <dgm:spPr/>
      <dgm:t>
        <a:bodyPr/>
        <a:lstStyle/>
        <a:p>
          <a:endParaRPr lang="en-US"/>
        </a:p>
      </dgm:t>
    </dgm:pt>
    <dgm:pt modelId="{015CEB7E-C661-4C36-9B82-87B864BFE825}">
      <dgm:prSet/>
      <dgm:spPr/>
      <dgm:t>
        <a:bodyPr/>
        <a:lstStyle/>
        <a:p>
          <a:pPr>
            <a:lnSpc>
              <a:spcPct val="100000"/>
            </a:lnSpc>
          </a:pPr>
          <a:r>
            <a:rPr lang="en-US" b="1">
              <a:solidFill>
                <a:srgbClr val="002060"/>
              </a:solidFill>
              <a:latin typeface="+mn-lt"/>
            </a:rPr>
            <a:t>Analyze </a:t>
          </a:r>
          <a:r>
            <a:rPr lang="en-US" b="0">
              <a:solidFill>
                <a:srgbClr val="002060"/>
              </a:solidFill>
              <a:latin typeface="+mn-lt"/>
            </a:rPr>
            <a:t>text</a:t>
          </a:r>
          <a:r>
            <a:rPr lang="en-US">
              <a:solidFill>
                <a:srgbClr val="002060"/>
              </a:solidFill>
              <a:latin typeface="+mn-lt"/>
            </a:rPr>
            <a:t> data</a:t>
          </a:r>
        </a:p>
      </dgm:t>
    </dgm:pt>
    <dgm:pt modelId="{4CFC8310-0AA9-48CB-8722-F4C2DBF66E66}" type="parTrans" cxnId="{AA6C9C98-B373-4B10-BEA8-6EF28ECF4D60}">
      <dgm:prSet/>
      <dgm:spPr/>
      <dgm:t>
        <a:bodyPr/>
        <a:lstStyle/>
        <a:p>
          <a:endParaRPr lang="en-US"/>
        </a:p>
      </dgm:t>
    </dgm:pt>
    <dgm:pt modelId="{FF613AA4-064D-4BAB-9838-5330CCFC0CBB}" type="sibTrans" cxnId="{AA6C9C98-B373-4B10-BEA8-6EF28ECF4D60}">
      <dgm:prSet/>
      <dgm:spPr/>
      <dgm:t>
        <a:bodyPr/>
        <a:lstStyle/>
        <a:p>
          <a:endParaRPr lang="en-US"/>
        </a:p>
      </dgm:t>
    </dgm:pt>
    <dgm:pt modelId="{F2CEDF03-94F5-458C-A7DD-6F2A5B28702F}" type="pres">
      <dgm:prSet presAssocID="{35967EBB-3B19-45E2-A2A2-A536B0CA16A2}" presName="root" presStyleCnt="0">
        <dgm:presLayoutVars>
          <dgm:dir/>
          <dgm:resizeHandles val="exact"/>
        </dgm:presLayoutVars>
      </dgm:prSet>
      <dgm:spPr/>
    </dgm:pt>
    <dgm:pt modelId="{578A9251-68C5-4CC5-84CB-0298867F3039}" type="pres">
      <dgm:prSet presAssocID="{1C393EB0-5C9A-4695-998A-2A9CC4AC0FF1}" presName="compNode" presStyleCnt="0"/>
      <dgm:spPr/>
    </dgm:pt>
    <dgm:pt modelId="{D231336D-5B3D-435C-A1E0-0BC3F6B2FA04}" type="pres">
      <dgm:prSet presAssocID="{1C393EB0-5C9A-4695-998A-2A9CC4AC0FF1}" presName="bgRect" presStyleLbl="bgShp" presStyleIdx="0" presStyleCnt="2"/>
      <dgm:spPr/>
    </dgm:pt>
    <dgm:pt modelId="{D3C5A69D-5F43-4233-A1D0-8C2733EFB42C}" type="pres">
      <dgm:prSet presAssocID="{1C393EB0-5C9A-4695-998A-2A9CC4AC0F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FF39EFDD-4C49-43DC-958E-673167FFF85B}" type="pres">
      <dgm:prSet presAssocID="{1C393EB0-5C9A-4695-998A-2A9CC4AC0FF1}" presName="spaceRect" presStyleCnt="0"/>
      <dgm:spPr/>
    </dgm:pt>
    <dgm:pt modelId="{0D62B2DE-72A5-4109-8F67-B0A08BB9BC3A}" type="pres">
      <dgm:prSet presAssocID="{1C393EB0-5C9A-4695-998A-2A9CC4AC0FF1}" presName="parTx" presStyleLbl="revTx" presStyleIdx="0" presStyleCnt="2">
        <dgm:presLayoutVars>
          <dgm:chMax val="0"/>
          <dgm:chPref val="0"/>
        </dgm:presLayoutVars>
      </dgm:prSet>
      <dgm:spPr/>
    </dgm:pt>
    <dgm:pt modelId="{FD1D687B-8982-4317-AEE5-6EF39FF5B488}" type="pres">
      <dgm:prSet presAssocID="{617FA078-199B-4B87-925E-91CD1E5C1EEE}" presName="sibTrans" presStyleCnt="0"/>
      <dgm:spPr/>
    </dgm:pt>
    <dgm:pt modelId="{44C71AFF-4327-40E2-B7BA-0CF7C5311D7B}" type="pres">
      <dgm:prSet presAssocID="{015CEB7E-C661-4C36-9B82-87B864BFE825}" presName="compNode" presStyleCnt="0"/>
      <dgm:spPr/>
    </dgm:pt>
    <dgm:pt modelId="{371E8576-2765-4AFE-98BF-B0B96A4FF4D5}" type="pres">
      <dgm:prSet presAssocID="{015CEB7E-C661-4C36-9B82-87B864BFE825}" presName="bgRect" presStyleLbl="bgShp" presStyleIdx="1" presStyleCnt="2" custLinFactNeighborX="-29032" custLinFactNeighborY="-1523"/>
      <dgm:spPr/>
    </dgm:pt>
    <dgm:pt modelId="{E6F81343-FC8A-4608-A6C6-F0E366A32F88}" type="pres">
      <dgm:prSet presAssocID="{015CEB7E-C661-4C36-9B82-87B864BFE82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53899B9-4D8D-4965-BB37-9AA79BF30240}" type="pres">
      <dgm:prSet presAssocID="{015CEB7E-C661-4C36-9B82-87B864BFE825}" presName="spaceRect" presStyleCnt="0"/>
      <dgm:spPr/>
    </dgm:pt>
    <dgm:pt modelId="{1C28C65F-789B-4EC9-9545-599FA7031266}" type="pres">
      <dgm:prSet presAssocID="{015CEB7E-C661-4C36-9B82-87B864BFE825}" presName="parTx" presStyleLbl="revTx" presStyleIdx="1" presStyleCnt="2">
        <dgm:presLayoutVars>
          <dgm:chMax val="0"/>
          <dgm:chPref val="0"/>
        </dgm:presLayoutVars>
      </dgm:prSet>
      <dgm:spPr/>
    </dgm:pt>
  </dgm:ptLst>
  <dgm:cxnLst>
    <dgm:cxn modelId="{658FD613-2C3C-44C7-97B5-C95F83CFB964}" type="presOf" srcId="{35967EBB-3B19-45E2-A2A2-A536B0CA16A2}" destId="{F2CEDF03-94F5-458C-A7DD-6F2A5B28702F}" srcOrd="0" destOrd="0" presId="urn:microsoft.com/office/officeart/2018/2/layout/IconVerticalSolidList"/>
    <dgm:cxn modelId="{5E163C7F-0313-4758-B9BB-CDC4A7BBA7E4}" srcId="{35967EBB-3B19-45E2-A2A2-A536B0CA16A2}" destId="{1C393EB0-5C9A-4695-998A-2A9CC4AC0FF1}" srcOrd="0" destOrd="0" parTransId="{1C00C021-723E-4FC6-BE45-8F49C768E8C3}" sibTransId="{617FA078-199B-4B87-925E-91CD1E5C1EEE}"/>
    <dgm:cxn modelId="{DE267889-C489-4847-AE14-FD3638D167FF}" type="presOf" srcId="{1C393EB0-5C9A-4695-998A-2A9CC4AC0FF1}" destId="{0D62B2DE-72A5-4109-8F67-B0A08BB9BC3A}" srcOrd="0" destOrd="0" presId="urn:microsoft.com/office/officeart/2018/2/layout/IconVerticalSolidList"/>
    <dgm:cxn modelId="{CEED9292-1C5A-41CD-93D0-4C738D16A624}" type="presOf" srcId="{015CEB7E-C661-4C36-9B82-87B864BFE825}" destId="{1C28C65F-789B-4EC9-9545-599FA7031266}" srcOrd="0" destOrd="0" presId="urn:microsoft.com/office/officeart/2018/2/layout/IconVerticalSolidList"/>
    <dgm:cxn modelId="{AA6C9C98-B373-4B10-BEA8-6EF28ECF4D60}" srcId="{35967EBB-3B19-45E2-A2A2-A536B0CA16A2}" destId="{015CEB7E-C661-4C36-9B82-87B864BFE825}" srcOrd="1" destOrd="0" parTransId="{4CFC8310-0AA9-48CB-8722-F4C2DBF66E66}" sibTransId="{FF613AA4-064D-4BAB-9838-5330CCFC0CBB}"/>
    <dgm:cxn modelId="{0EB7BFD8-C367-4DB8-B457-12F889F4F322}" type="presParOf" srcId="{F2CEDF03-94F5-458C-A7DD-6F2A5B28702F}" destId="{578A9251-68C5-4CC5-84CB-0298867F3039}" srcOrd="0" destOrd="0" presId="urn:microsoft.com/office/officeart/2018/2/layout/IconVerticalSolidList"/>
    <dgm:cxn modelId="{2C602A74-8260-4F4A-9B6F-E40A2135E875}" type="presParOf" srcId="{578A9251-68C5-4CC5-84CB-0298867F3039}" destId="{D231336D-5B3D-435C-A1E0-0BC3F6B2FA04}" srcOrd="0" destOrd="0" presId="urn:microsoft.com/office/officeart/2018/2/layout/IconVerticalSolidList"/>
    <dgm:cxn modelId="{23C8FA7D-3589-4940-B29F-6F339F33EE95}" type="presParOf" srcId="{578A9251-68C5-4CC5-84CB-0298867F3039}" destId="{D3C5A69D-5F43-4233-A1D0-8C2733EFB42C}" srcOrd="1" destOrd="0" presId="urn:microsoft.com/office/officeart/2018/2/layout/IconVerticalSolidList"/>
    <dgm:cxn modelId="{FC7B4E67-2B0B-4A07-87D1-461851C4D00D}" type="presParOf" srcId="{578A9251-68C5-4CC5-84CB-0298867F3039}" destId="{FF39EFDD-4C49-43DC-958E-673167FFF85B}" srcOrd="2" destOrd="0" presId="urn:microsoft.com/office/officeart/2018/2/layout/IconVerticalSolidList"/>
    <dgm:cxn modelId="{DAF62D56-80F8-416B-88D6-A4C55CB87DA2}" type="presParOf" srcId="{578A9251-68C5-4CC5-84CB-0298867F3039}" destId="{0D62B2DE-72A5-4109-8F67-B0A08BB9BC3A}" srcOrd="3" destOrd="0" presId="urn:microsoft.com/office/officeart/2018/2/layout/IconVerticalSolidList"/>
    <dgm:cxn modelId="{DDE07BBC-145B-4E72-8CF5-8ED56539D17B}" type="presParOf" srcId="{F2CEDF03-94F5-458C-A7DD-6F2A5B28702F}" destId="{FD1D687B-8982-4317-AEE5-6EF39FF5B488}" srcOrd="1" destOrd="0" presId="urn:microsoft.com/office/officeart/2018/2/layout/IconVerticalSolidList"/>
    <dgm:cxn modelId="{07F94240-7610-41A9-8626-EF7744A897DB}" type="presParOf" srcId="{F2CEDF03-94F5-458C-A7DD-6F2A5B28702F}" destId="{44C71AFF-4327-40E2-B7BA-0CF7C5311D7B}" srcOrd="2" destOrd="0" presId="urn:microsoft.com/office/officeart/2018/2/layout/IconVerticalSolidList"/>
    <dgm:cxn modelId="{17B665E2-2BB0-4CF6-937B-5CA139A6B7E4}" type="presParOf" srcId="{44C71AFF-4327-40E2-B7BA-0CF7C5311D7B}" destId="{371E8576-2765-4AFE-98BF-B0B96A4FF4D5}" srcOrd="0" destOrd="0" presId="urn:microsoft.com/office/officeart/2018/2/layout/IconVerticalSolidList"/>
    <dgm:cxn modelId="{E8024A16-8BED-48C9-94FC-DBCF5536F116}" type="presParOf" srcId="{44C71AFF-4327-40E2-B7BA-0CF7C5311D7B}" destId="{E6F81343-FC8A-4608-A6C6-F0E366A32F88}" srcOrd="1" destOrd="0" presId="urn:microsoft.com/office/officeart/2018/2/layout/IconVerticalSolidList"/>
    <dgm:cxn modelId="{C6FADCC5-B750-493D-A5D0-8FABFC973969}" type="presParOf" srcId="{44C71AFF-4327-40E2-B7BA-0CF7C5311D7B}" destId="{E53899B9-4D8D-4965-BB37-9AA79BF30240}" srcOrd="2" destOrd="0" presId="urn:microsoft.com/office/officeart/2018/2/layout/IconVerticalSolidList"/>
    <dgm:cxn modelId="{0F728D10-4589-4CBF-9944-FCBB1BFA06AF}" type="presParOf" srcId="{44C71AFF-4327-40E2-B7BA-0CF7C5311D7B}" destId="{1C28C65F-789B-4EC9-9545-599FA703126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D67E25-4C2B-413E-9DBA-29C9A87C438B}"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2E2FEF40-59C8-41B4-828C-1DCF1C1268F9}">
      <dgm:prSet/>
      <dgm:spPr/>
      <dgm:t>
        <a:bodyPr/>
        <a:lstStyle/>
        <a:p>
          <a:pPr>
            <a:lnSpc>
              <a:spcPct val="100000"/>
            </a:lnSpc>
          </a:pPr>
          <a:r>
            <a:rPr lang="en-US">
              <a:solidFill>
                <a:srgbClr val="002060"/>
              </a:solidFill>
            </a:rPr>
            <a:t>Analyze S</a:t>
          </a:r>
          <a:r>
            <a:rPr lang="en-US" b="1">
              <a:solidFill>
                <a:srgbClr val="002060"/>
              </a:solidFill>
            </a:rPr>
            <a:t>oldier performance</a:t>
          </a:r>
          <a:r>
            <a:rPr lang="en-US">
              <a:solidFill>
                <a:srgbClr val="002060"/>
              </a:solidFill>
            </a:rPr>
            <a:t> and its connections to </a:t>
          </a:r>
          <a:r>
            <a:rPr lang="en-US" b="1">
              <a:solidFill>
                <a:srgbClr val="002060"/>
              </a:solidFill>
            </a:rPr>
            <a:t>psychosocial traits</a:t>
          </a:r>
        </a:p>
      </dgm:t>
    </dgm:pt>
    <dgm:pt modelId="{A83E656A-824D-4384-8197-9E9989B046D7}" type="parTrans" cxnId="{6FC5A9C0-CCA1-4ADD-BEEF-0D585C0CEBF5}">
      <dgm:prSet/>
      <dgm:spPr/>
      <dgm:t>
        <a:bodyPr/>
        <a:lstStyle/>
        <a:p>
          <a:endParaRPr lang="en-US"/>
        </a:p>
      </dgm:t>
    </dgm:pt>
    <dgm:pt modelId="{55D7C8F6-F2CC-407D-9BF2-EA4B5BC77CFF}" type="sibTrans" cxnId="{6FC5A9C0-CCA1-4ADD-BEEF-0D585C0CEBF5}">
      <dgm:prSet/>
      <dgm:spPr/>
      <dgm:t>
        <a:bodyPr/>
        <a:lstStyle/>
        <a:p>
          <a:endParaRPr lang="en-US"/>
        </a:p>
      </dgm:t>
    </dgm:pt>
    <dgm:pt modelId="{542483AA-3340-4EF8-9B28-D00E7BFE78B2}">
      <dgm:prSet/>
      <dgm:spPr/>
      <dgm:t>
        <a:bodyPr/>
        <a:lstStyle/>
        <a:p>
          <a:pPr>
            <a:lnSpc>
              <a:spcPct val="100000"/>
            </a:lnSpc>
          </a:pPr>
          <a:r>
            <a:rPr lang="en-US" b="1">
              <a:solidFill>
                <a:srgbClr val="002060"/>
              </a:solidFill>
            </a:rPr>
            <a:t>Contribute </a:t>
          </a:r>
          <a:r>
            <a:rPr lang="en-US">
              <a:solidFill>
                <a:srgbClr val="002060"/>
              </a:solidFill>
            </a:rPr>
            <a:t>our knowledge of large language models (LLMs) to open-source </a:t>
          </a:r>
          <a:r>
            <a:rPr lang="en-US">
              <a:solidFill>
                <a:srgbClr val="002060"/>
              </a:solidFill>
              <a:latin typeface="Calibri"/>
              <a:cs typeface="Calibri"/>
            </a:rPr>
            <a:t>repositories</a:t>
          </a:r>
          <a:endParaRPr lang="en-US">
            <a:solidFill>
              <a:srgbClr val="002060"/>
            </a:solidFill>
          </a:endParaRPr>
        </a:p>
      </dgm:t>
    </dgm:pt>
    <dgm:pt modelId="{32354349-8D59-4008-A98A-871EB2573EA1}" type="parTrans" cxnId="{53FE7A5C-77DB-439A-B92D-43EB5B755F8F}">
      <dgm:prSet/>
      <dgm:spPr/>
      <dgm:t>
        <a:bodyPr/>
        <a:lstStyle/>
        <a:p>
          <a:endParaRPr lang="en-US"/>
        </a:p>
      </dgm:t>
    </dgm:pt>
    <dgm:pt modelId="{D5955F9E-26CC-426E-A100-19DDB8664E71}" type="sibTrans" cxnId="{53FE7A5C-77DB-439A-B92D-43EB5B755F8F}">
      <dgm:prSet/>
      <dgm:spPr/>
      <dgm:t>
        <a:bodyPr/>
        <a:lstStyle/>
        <a:p>
          <a:endParaRPr lang="en-US"/>
        </a:p>
      </dgm:t>
    </dgm:pt>
    <dgm:pt modelId="{25AD32D4-802E-4CC9-98D7-53DD0C4E9226}" type="pres">
      <dgm:prSet presAssocID="{26D67E25-4C2B-413E-9DBA-29C9A87C438B}" presName="root" presStyleCnt="0">
        <dgm:presLayoutVars>
          <dgm:dir/>
          <dgm:resizeHandles val="exact"/>
        </dgm:presLayoutVars>
      </dgm:prSet>
      <dgm:spPr/>
    </dgm:pt>
    <dgm:pt modelId="{9681EA3B-4E06-4430-A64C-698B95E06127}" type="pres">
      <dgm:prSet presAssocID="{2E2FEF40-59C8-41B4-828C-1DCF1C1268F9}" presName="compNode" presStyleCnt="0"/>
      <dgm:spPr/>
    </dgm:pt>
    <dgm:pt modelId="{909B9710-7811-4F49-BA19-3C6555F8EA6D}" type="pres">
      <dgm:prSet presAssocID="{2E2FEF40-59C8-41B4-828C-1DCF1C1268F9}" presName="bgRect" presStyleLbl="bgShp" presStyleIdx="0" presStyleCnt="2"/>
      <dgm:spPr/>
    </dgm:pt>
    <dgm:pt modelId="{B679C8D9-9DF4-48FF-8161-4AEEE7F36A65}" type="pres">
      <dgm:prSet presAssocID="{2E2FEF40-59C8-41B4-828C-1DCF1C1268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9B510322-0EB5-476C-B1BC-EC755962A887}" type="pres">
      <dgm:prSet presAssocID="{2E2FEF40-59C8-41B4-828C-1DCF1C1268F9}" presName="spaceRect" presStyleCnt="0"/>
      <dgm:spPr/>
    </dgm:pt>
    <dgm:pt modelId="{5188F526-5D8E-42BE-9C9B-266B4F2A7C07}" type="pres">
      <dgm:prSet presAssocID="{2E2FEF40-59C8-41B4-828C-1DCF1C1268F9}" presName="parTx" presStyleLbl="revTx" presStyleIdx="0" presStyleCnt="2">
        <dgm:presLayoutVars>
          <dgm:chMax val="0"/>
          <dgm:chPref val="0"/>
        </dgm:presLayoutVars>
      </dgm:prSet>
      <dgm:spPr/>
    </dgm:pt>
    <dgm:pt modelId="{AA084EA6-2AB4-46BE-A7F0-33D2CF9F65AC}" type="pres">
      <dgm:prSet presAssocID="{55D7C8F6-F2CC-407D-9BF2-EA4B5BC77CFF}" presName="sibTrans" presStyleCnt="0"/>
      <dgm:spPr/>
    </dgm:pt>
    <dgm:pt modelId="{1E0DC2CA-8548-4BEF-B9F2-E3013589A221}" type="pres">
      <dgm:prSet presAssocID="{542483AA-3340-4EF8-9B28-D00E7BFE78B2}" presName="compNode" presStyleCnt="0"/>
      <dgm:spPr/>
    </dgm:pt>
    <dgm:pt modelId="{B5BE6DC8-460D-441F-A29D-FC0A6C6DFFC7}" type="pres">
      <dgm:prSet presAssocID="{542483AA-3340-4EF8-9B28-D00E7BFE78B2}" presName="bgRect" presStyleLbl="bgShp" presStyleIdx="1" presStyleCnt="2"/>
      <dgm:spPr/>
    </dgm:pt>
    <dgm:pt modelId="{A4DE80A7-68B6-4B3E-A4CA-50A6682F390A}" type="pres">
      <dgm:prSet presAssocID="{542483AA-3340-4EF8-9B28-D00E7BFE78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E5768413-A807-4E97-A72E-AF94984FED96}" type="pres">
      <dgm:prSet presAssocID="{542483AA-3340-4EF8-9B28-D00E7BFE78B2}" presName="spaceRect" presStyleCnt="0"/>
      <dgm:spPr/>
    </dgm:pt>
    <dgm:pt modelId="{90A63AD1-9F01-4EAB-B7DC-0F504BA7E0E9}" type="pres">
      <dgm:prSet presAssocID="{542483AA-3340-4EF8-9B28-D00E7BFE78B2}" presName="parTx" presStyleLbl="revTx" presStyleIdx="1" presStyleCnt="2">
        <dgm:presLayoutVars>
          <dgm:chMax val="0"/>
          <dgm:chPref val="0"/>
        </dgm:presLayoutVars>
      </dgm:prSet>
      <dgm:spPr/>
    </dgm:pt>
  </dgm:ptLst>
  <dgm:cxnLst>
    <dgm:cxn modelId="{634D1A21-4C17-4EF8-AFC3-EE6A8F510572}" type="presOf" srcId="{542483AA-3340-4EF8-9B28-D00E7BFE78B2}" destId="{90A63AD1-9F01-4EAB-B7DC-0F504BA7E0E9}" srcOrd="0" destOrd="0" presId="urn:microsoft.com/office/officeart/2018/2/layout/IconVerticalSolidList"/>
    <dgm:cxn modelId="{53FE7A5C-77DB-439A-B92D-43EB5B755F8F}" srcId="{26D67E25-4C2B-413E-9DBA-29C9A87C438B}" destId="{542483AA-3340-4EF8-9B28-D00E7BFE78B2}" srcOrd="1" destOrd="0" parTransId="{32354349-8D59-4008-A98A-871EB2573EA1}" sibTransId="{D5955F9E-26CC-426E-A100-19DDB8664E71}"/>
    <dgm:cxn modelId="{6FC5A9C0-CCA1-4ADD-BEEF-0D585C0CEBF5}" srcId="{26D67E25-4C2B-413E-9DBA-29C9A87C438B}" destId="{2E2FEF40-59C8-41B4-828C-1DCF1C1268F9}" srcOrd="0" destOrd="0" parTransId="{A83E656A-824D-4384-8197-9E9989B046D7}" sibTransId="{55D7C8F6-F2CC-407D-9BF2-EA4B5BC77CFF}"/>
    <dgm:cxn modelId="{44D32BCC-7E50-4374-AA8E-AAD8EC7E99B8}" type="presOf" srcId="{2E2FEF40-59C8-41B4-828C-1DCF1C1268F9}" destId="{5188F526-5D8E-42BE-9C9B-266B4F2A7C07}" srcOrd="0" destOrd="0" presId="urn:microsoft.com/office/officeart/2018/2/layout/IconVerticalSolidList"/>
    <dgm:cxn modelId="{71F01ED6-BD06-46F8-99CC-0B769628FC3F}" type="presOf" srcId="{26D67E25-4C2B-413E-9DBA-29C9A87C438B}" destId="{25AD32D4-802E-4CC9-98D7-53DD0C4E9226}" srcOrd="0" destOrd="0" presId="urn:microsoft.com/office/officeart/2018/2/layout/IconVerticalSolidList"/>
    <dgm:cxn modelId="{C604B044-E14E-4024-9FCB-97CA2D7B3ACF}" type="presParOf" srcId="{25AD32D4-802E-4CC9-98D7-53DD0C4E9226}" destId="{9681EA3B-4E06-4430-A64C-698B95E06127}" srcOrd="0" destOrd="0" presId="urn:microsoft.com/office/officeart/2018/2/layout/IconVerticalSolidList"/>
    <dgm:cxn modelId="{BEAE7DC2-E114-4EF7-80A7-D42A9797A43A}" type="presParOf" srcId="{9681EA3B-4E06-4430-A64C-698B95E06127}" destId="{909B9710-7811-4F49-BA19-3C6555F8EA6D}" srcOrd="0" destOrd="0" presId="urn:microsoft.com/office/officeart/2018/2/layout/IconVerticalSolidList"/>
    <dgm:cxn modelId="{C09D775B-100E-4E9E-99F5-1FB534B0DE38}" type="presParOf" srcId="{9681EA3B-4E06-4430-A64C-698B95E06127}" destId="{B679C8D9-9DF4-48FF-8161-4AEEE7F36A65}" srcOrd="1" destOrd="0" presId="urn:microsoft.com/office/officeart/2018/2/layout/IconVerticalSolidList"/>
    <dgm:cxn modelId="{1D0FE018-C132-4AE0-B88D-ABBDDB81D0EB}" type="presParOf" srcId="{9681EA3B-4E06-4430-A64C-698B95E06127}" destId="{9B510322-0EB5-476C-B1BC-EC755962A887}" srcOrd="2" destOrd="0" presId="urn:microsoft.com/office/officeart/2018/2/layout/IconVerticalSolidList"/>
    <dgm:cxn modelId="{BB2C469B-3B1B-4872-B029-3622EBCFCE3F}" type="presParOf" srcId="{9681EA3B-4E06-4430-A64C-698B95E06127}" destId="{5188F526-5D8E-42BE-9C9B-266B4F2A7C07}" srcOrd="3" destOrd="0" presId="urn:microsoft.com/office/officeart/2018/2/layout/IconVerticalSolidList"/>
    <dgm:cxn modelId="{98FC9110-73CF-434E-8060-CDA87DA56B1D}" type="presParOf" srcId="{25AD32D4-802E-4CC9-98D7-53DD0C4E9226}" destId="{AA084EA6-2AB4-46BE-A7F0-33D2CF9F65AC}" srcOrd="1" destOrd="0" presId="urn:microsoft.com/office/officeart/2018/2/layout/IconVerticalSolidList"/>
    <dgm:cxn modelId="{4F86D963-F55E-4AD4-8293-E35500492305}" type="presParOf" srcId="{25AD32D4-802E-4CC9-98D7-53DD0C4E9226}" destId="{1E0DC2CA-8548-4BEF-B9F2-E3013589A221}" srcOrd="2" destOrd="0" presId="urn:microsoft.com/office/officeart/2018/2/layout/IconVerticalSolidList"/>
    <dgm:cxn modelId="{DC3D28AD-F9CC-4C41-8F3C-E1BA0E1501E9}" type="presParOf" srcId="{1E0DC2CA-8548-4BEF-B9F2-E3013589A221}" destId="{B5BE6DC8-460D-441F-A29D-FC0A6C6DFFC7}" srcOrd="0" destOrd="0" presId="urn:microsoft.com/office/officeart/2018/2/layout/IconVerticalSolidList"/>
    <dgm:cxn modelId="{7971B2FF-9CB9-4C68-93A4-6D1F53A6B311}" type="presParOf" srcId="{1E0DC2CA-8548-4BEF-B9F2-E3013589A221}" destId="{A4DE80A7-68B6-4B3E-A4CA-50A6682F390A}" srcOrd="1" destOrd="0" presId="urn:microsoft.com/office/officeart/2018/2/layout/IconVerticalSolidList"/>
    <dgm:cxn modelId="{08584C78-3187-4C25-BED7-2266B67C9324}" type="presParOf" srcId="{1E0DC2CA-8548-4BEF-B9F2-E3013589A221}" destId="{E5768413-A807-4E97-A72E-AF94984FED96}" srcOrd="2" destOrd="0" presId="urn:microsoft.com/office/officeart/2018/2/layout/IconVerticalSolidList"/>
    <dgm:cxn modelId="{8B4B641E-678A-4075-9611-CC4EE3E4A0CD}" type="presParOf" srcId="{1E0DC2CA-8548-4BEF-B9F2-E3013589A221}" destId="{90A63AD1-9F01-4EAB-B7DC-0F504BA7E0E9}"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1336D-5B3D-435C-A1E0-0BC3F6B2FA04}">
      <dsp:nvSpPr>
        <dsp:cNvPr id="0" name=""/>
        <dsp:cNvSpPr/>
      </dsp:nvSpPr>
      <dsp:spPr>
        <a:xfrm>
          <a:off x="0" y="1038797"/>
          <a:ext cx="5108178" cy="19177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C5A69D-5F43-4233-A1D0-8C2733EFB42C}">
      <dsp:nvSpPr>
        <dsp:cNvPr id="0" name=""/>
        <dsp:cNvSpPr/>
      </dsp:nvSpPr>
      <dsp:spPr>
        <a:xfrm>
          <a:off x="580128" y="1470297"/>
          <a:ext cx="1054779" cy="10547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D62B2DE-72A5-4109-8F67-B0A08BB9BC3A}">
      <dsp:nvSpPr>
        <dsp:cNvPr id="0" name=""/>
        <dsp:cNvSpPr/>
      </dsp:nvSpPr>
      <dsp:spPr>
        <a:xfrm>
          <a:off x="2215035" y="1038797"/>
          <a:ext cx="2893142" cy="1917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65" tIns="202965" rIns="202965" bIns="202965" numCol="1" spcCol="1270" anchor="ctr" anchorCtr="0">
          <a:noAutofit/>
        </a:bodyPr>
        <a:lstStyle/>
        <a:p>
          <a:pPr marL="0" lvl="0" indent="0" algn="l" defTabSz="1066800">
            <a:lnSpc>
              <a:spcPct val="100000"/>
            </a:lnSpc>
            <a:spcBef>
              <a:spcPct val="0"/>
            </a:spcBef>
            <a:spcAft>
              <a:spcPct val="35000"/>
            </a:spcAft>
            <a:buNone/>
          </a:pPr>
          <a:r>
            <a:rPr lang="en-US" sz="2400" kern="1200">
              <a:solidFill>
                <a:srgbClr val="002060"/>
              </a:solidFill>
              <a:latin typeface="+mn-lt"/>
            </a:rPr>
            <a:t>Explore methods to extract </a:t>
          </a:r>
          <a:r>
            <a:rPr lang="en-US" sz="2400" b="1" kern="1200">
              <a:solidFill>
                <a:srgbClr val="002060"/>
              </a:solidFill>
              <a:latin typeface="+mn-lt"/>
            </a:rPr>
            <a:t>Soldier</a:t>
          </a:r>
          <a:r>
            <a:rPr lang="en-US" sz="2400" kern="1200">
              <a:solidFill>
                <a:srgbClr val="002060"/>
              </a:solidFill>
              <a:latin typeface="+mn-lt"/>
            </a:rPr>
            <a:t> </a:t>
          </a:r>
          <a:r>
            <a:rPr lang="en-US" sz="2400" b="1" kern="1200">
              <a:solidFill>
                <a:srgbClr val="002060"/>
              </a:solidFill>
              <a:latin typeface="+mn-lt"/>
            </a:rPr>
            <a:t>assignments </a:t>
          </a:r>
          <a:r>
            <a:rPr lang="en-US" sz="2400" b="0" kern="1200">
              <a:solidFill>
                <a:srgbClr val="002060"/>
              </a:solidFill>
              <a:latin typeface="+mn-lt"/>
            </a:rPr>
            <a:t>from</a:t>
          </a:r>
          <a:r>
            <a:rPr lang="en-US" sz="2400" b="1" kern="1200">
              <a:solidFill>
                <a:srgbClr val="002060"/>
              </a:solidFill>
              <a:latin typeface="+mn-lt"/>
            </a:rPr>
            <a:t> </a:t>
          </a:r>
          <a:r>
            <a:rPr lang="en-US" sz="2400" kern="1200">
              <a:solidFill>
                <a:srgbClr val="002060"/>
              </a:solidFill>
              <a:latin typeface="+mn-lt"/>
            </a:rPr>
            <a:t>documents</a:t>
          </a:r>
        </a:p>
      </dsp:txBody>
      <dsp:txXfrm>
        <a:off x="2215035" y="1038797"/>
        <a:ext cx="2893142" cy="1917780"/>
      </dsp:txXfrm>
    </dsp:sp>
    <dsp:sp modelId="{371E8576-2765-4AFE-98BF-B0B96A4FF4D5}">
      <dsp:nvSpPr>
        <dsp:cNvPr id="0" name=""/>
        <dsp:cNvSpPr/>
      </dsp:nvSpPr>
      <dsp:spPr>
        <a:xfrm>
          <a:off x="0" y="3406814"/>
          <a:ext cx="5108178" cy="191778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F81343-FC8A-4608-A6C6-F0E366A32F88}">
      <dsp:nvSpPr>
        <dsp:cNvPr id="0" name=""/>
        <dsp:cNvSpPr/>
      </dsp:nvSpPr>
      <dsp:spPr>
        <a:xfrm>
          <a:off x="580128" y="3867523"/>
          <a:ext cx="1054779" cy="10547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C28C65F-789B-4EC9-9545-599FA7031266}">
      <dsp:nvSpPr>
        <dsp:cNvPr id="0" name=""/>
        <dsp:cNvSpPr/>
      </dsp:nvSpPr>
      <dsp:spPr>
        <a:xfrm>
          <a:off x="2215035" y="3436022"/>
          <a:ext cx="2893142" cy="1917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65" tIns="202965" rIns="202965" bIns="202965" numCol="1" spcCol="1270" anchor="ctr" anchorCtr="0">
          <a:noAutofit/>
        </a:bodyPr>
        <a:lstStyle/>
        <a:p>
          <a:pPr marL="0" lvl="0" indent="0" algn="l" defTabSz="1066800">
            <a:lnSpc>
              <a:spcPct val="100000"/>
            </a:lnSpc>
            <a:spcBef>
              <a:spcPct val="0"/>
            </a:spcBef>
            <a:spcAft>
              <a:spcPct val="35000"/>
            </a:spcAft>
            <a:buNone/>
          </a:pPr>
          <a:r>
            <a:rPr lang="en-US" sz="2400" b="1" kern="1200">
              <a:solidFill>
                <a:srgbClr val="002060"/>
              </a:solidFill>
              <a:latin typeface="+mn-lt"/>
            </a:rPr>
            <a:t>Analyze </a:t>
          </a:r>
          <a:r>
            <a:rPr lang="en-US" sz="2400" b="0" kern="1200">
              <a:solidFill>
                <a:srgbClr val="002060"/>
              </a:solidFill>
              <a:latin typeface="+mn-lt"/>
            </a:rPr>
            <a:t>text</a:t>
          </a:r>
          <a:r>
            <a:rPr lang="en-US" sz="2400" kern="1200">
              <a:solidFill>
                <a:srgbClr val="002060"/>
              </a:solidFill>
              <a:latin typeface="+mn-lt"/>
            </a:rPr>
            <a:t> data</a:t>
          </a:r>
        </a:p>
      </dsp:txBody>
      <dsp:txXfrm>
        <a:off x="2215035" y="3436022"/>
        <a:ext cx="2893142" cy="1917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B9710-7811-4F49-BA19-3C6555F8EA6D}">
      <dsp:nvSpPr>
        <dsp:cNvPr id="0" name=""/>
        <dsp:cNvSpPr/>
      </dsp:nvSpPr>
      <dsp:spPr>
        <a:xfrm>
          <a:off x="0" y="1030187"/>
          <a:ext cx="5107130" cy="190188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79C8D9-9DF4-48FF-8161-4AEEE7F36A65}">
      <dsp:nvSpPr>
        <dsp:cNvPr id="0" name=""/>
        <dsp:cNvSpPr/>
      </dsp:nvSpPr>
      <dsp:spPr>
        <a:xfrm>
          <a:off x="575319" y="1458110"/>
          <a:ext cx="1046036" cy="10460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88F526-5D8E-42BE-9C9B-266B4F2A7C07}">
      <dsp:nvSpPr>
        <dsp:cNvPr id="0" name=""/>
        <dsp:cNvSpPr/>
      </dsp:nvSpPr>
      <dsp:spPr>
        <a:xfrm>
          <a:off x="2196675" y="1030187"/>
          <a:ext cx="2910455" cy="1901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283" tIns="201283" rIns="201283" bIns="201283" numCol="1" spcCol="1270" anchor="ctr" anchorCtr="0">
          <a:noAutofit/>
        </a:bodyPr>
        <a:lstStyle/>
        <a:p>
          <a:pPr marL="0" lvl="0" indent="0" algn="l" defTabSz="844550">
            <a:lnSpc>
              <a:spcPct val="100000"/>
            </a:lnSpc>
            <a:spcBef>
              <a:spcPct val="0"/>
            </a:spcBef>
            <a:spcAft>
              <a:spcPct val="35000"/>
            </a:spcAft>
            <a:buNone/>
          </a:pPr>
          <a:r>
            <a:rPr lang="en-US" sz="1900" kern="1200">
              <a:solidFill>
                <a:srgbClr val="002060"/>
              </a:solidFill>
            </a:rPr>
            <a:t>Analyze S</a:t>
          </a:r>
          <a:r>
            <a:rPr lang="en-US" sz="1900" b="1" kern="1200">
              <a:solidFill>
                <a:srgbClr val="002060"/>
              </a:solidFill>
            </a:rPr>
            <a:t>oldier performance</a:t>
          </a:r>
          <a:r>
            <a:rPr lang="en-US" sz="1900" kern="1200">
              <a:solidFill>
                <a:srgbClr val="002060"/>
              </a:solidFill>
            </a:rPr>
            <a:t> and its connections to </a:t>
          </a:r>
          <a:r>
            <a:rPr lang="en-US" sz="1900" b="1" kern="1200">
              <a:solidFill>
                <a:srgbClr val="002060"/>
              </a:solidFill>
            </a:rPr>
            <a:t>psychosocial traits</a:t>
          </a:r>
        </a:p>
      </dsp:txBody>
      <dsp:txXfrm>
        <a:off x="2196675" y="1030187"/>
        <a:ext cx="2910455" cy="1901883"/>
      </dsp:txXfrm>
    </dsp:sp>
    <dsp:sp modelId="{B5BE6DC8-460D-441F-A29D-FC0A6C6DFFC7}">
      <dsp:nvSpPr>
        <dsp:cNvPr id="0" name=""/>
        <dsp:cNvSpPr/>
      </dsp:nvSpPr>
      <dsp:spPr>
        <a:xfrm>
          <a:off x="0" y="3407541"/>
          <a:ext cx="5107130" cy="190188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E80A7-68B6-4B3E-A4CA-50A6682F390A}">
      <dsp:nvSpPr>
        <dsp:cNvPr id="0" name=""/>
        <dsp:cNvSpPr/>
      </dsp:nvSpPr>
      <dsp:spPr>
        <a:xfrm>
          <a:off x="575319" y="3835465"/>
          <a:ext cx="1046036" cy="10460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A63AD1-9F01-4EAB-B7DC-0F504BA7E0E9}">
      <dsp:nvSpPr>
        <dsp:cNvPr id="0" name=""/>
        <dsp:cNvSpPr/>
      </dsp:nvSpPr>
      <dsp:spPr>
        <a:xfrm>
          <a:off x="2196675" y="3407541"/>
          <a:ext cx="2910455" cy="1901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283" tIns="201283" rIns="201283" bIns="201283" numCol="1" spcCol="1270" anchor="ctr" anchorCtr="0">
          <a:noAutofit/>
        </a:bodyPr>
        <a:lstStyle/>
        <a:p>
          <a:pPr marL="0" lvl="0" indent="0" algn="l" defTabSz="844550">
            <a:lnSpc>
              <a:spcPct val="100000"/>
            </a:lnSpc>
            <a:spcBef>
              <a:spcPct val="0"/>
            </a:spcBef>
            <a:spcAft>
              <a:spcPct val="35000"/>
            </a:spcAft>
            <a:buNone/>
          </a:pPr>
          <a:r>
            <a:rPr lang="en-US" sz="1900" b="1" kern="1200">
              <a:solidFill>
                <a:srgbClr val="002060"/>
              </a:solidFill>
            </a:rPr>
            <a:t>Contribute </a:t>
          </a:r>
          <a:r>
            <a:rPr lang="en-US" sz="1900" kern="1200">
              <a:solidFill>
                <a:srgbClr val="002060"/>
              </a:solidFill>
            </a:rPr>
            <a:t>our knowledge of large language models (LLMs) to open-source </a:t>
          </a:r>
          <a:r>
            <a:rPr lang="en-US" sz="1900" kern="1200">
              <a:solidFill>
                <a:srgbClr val="002060"/>
              </a:solidFill>
              <a:latin typeface="Calibri"/>
              <a:cs typeface="Calibri"/>
            </a:rPr>
            <a:t>repositories</a:t>
          </a:r>
          <a:endParaRPr lang="en-US" sz="1900" kern="1200">
            <a:solidFill>
              <a:srgbClr val="002060"/>
            </a:solidFill>
          </a:endParaRPr>
        </a:p>
      </dsp:txBody>
      <dsp:txXfrm>
        <a:off x="2196675" y="3407541"/>
        <a:ext cx="2910455" cy="19018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19.68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1949 0 0 0,'0'-6'0'0'0,"7"-2"0"0"0,7 0 0 0 0,8 2 0 0 0,7 1 0 0 0,4 2 0 0 0,3 2 0 0 0,2 0 0 0 0,0 1 0 0 0,0 1 0 0 0,0-1 0 0 0,-1 0 0 0 0,6 1 0 0 0,9-1 0 0 0,0 0 0 0 0,-1 0 0 0 0,-3 0 0 0 0,-5 0 0 0 0,-2 0 0 0 0,-2 0 0 0 0,-2 0 0 0 0,-1 0 0 0 0,0 0 0 0 0,-1 0 0 0 0,8 0 0 0 0,1 0 0 0 0,0 0 0 0 0,-2 0 0 0 0,-1 0 0 0 0,-1 0 0 0 0,-2 0 0 0 0,-1 0 0 0 0,-1 0 0 0 0,1 0 0 0 0,-1 6 0 0 0,0 2 0 0 0,0 0 0 0 0,0-1 0 0 0,1-3 0 0 0,-1-1 0 0 0,1-2 0 0 0,-1 0 0 0 0,1-1 0 0 0,-1 0 0 0 0,1-1 0 0 0,-1 1 0 0 0,1 0 0 0 0,-1 0 0 0 0,1-1 0 0 0,-1 1 0 0 0,1 0 0 0 0,-1 0 0 0 0,-6 7 0 0 0,-1 1 0 0 0,-1 0 0 0 0,2-2 0 0 0,2-1 0 0 0,2-3 0 0 0,1 0 0 0 0,1-2 0 0 0,1 0 0 0 0,-1 0 0 0 0,1 0 0 0 0,0 0 0 0 0,0-1 0 0 0,-1 1 0 0 0,1 0 0 0 0,0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0,-1 0 0 0 0,1 0 0 0 0,-1 0 0 0 0,1 0 0 0 0,-13 0 0 0 0,-16 0 0 0 0,-17 0 0 0 0,-11 0 0 0 0,-10 0 0 0 0,-6 0 0 0 0,-2 0 0 0 0,-2 0 0 0 0,0 0 0 0 0,1 0 0 0 0,1 0 0 0 0,0 0 0 0 0,1 0 0 0 0,0 0 0 0 0,1 0 0 0 0,-1 0 0 0 0,7-6 0 0 0,2-3 0 0 0,-1 2 0 0 0,-1 0 0 0 0,-2 3 0 0 0,-8 1 0 0 0,-3 1 0 0 0,-1 2 0 0 0,2 0 0 0 0,0 0 0 0 0,3 0 0 0 0,0 1 0 0 0,2-1 0 0 0,0 0 0 0 0,1 0 0 0 0,0 0 0 0 0,0 0 0 0 0,-7 0 0 0 0,-1 0 0 0 0,-1 0 0 0 0,3 0 0 0 0,1 0 0 0 0,1 0 0 0 0,2 0 0 0 0,1 0 0 0 0,1 0 0 0 0,-1 0 0 0 0,1 0 0 0 0,0 0 0 0 0,0 0 0 0 0,0 0 0 0 0,-1 0 0 0 0,1 0 0 0 0,-1 0 0 0 0,1 0 0 0 0,-1 0 0 0 0,1 0 0 0 0,-1 0 0 0 0,1 0 0 0 0,-1 0 0 0 0,1 0 0 0 0,-1 0 0 0 0,1 0 0 0 0,-1 0 0 0 0,1 0 0 0 0,6-6 0 0 0,1-2 0 0 0,1 0 0 0 0,-2 2 0 0 0,-2 1 0 0 0,-2 2 0 0 0,-1 2 0 0 0,-1 0 0 0 0,0 1 0 0 0,-1 1 0 0 0,0-1 0 0 0,0 0 0 0 0,0 1 0 0 0,1-1 0 0 0,-1 0 0 0 0,0 0 0 0 0,1 0 0 0 0,-1 0 0 0 0,1 0 0 0 0,-1 0 0 0 0,1 0 0 0 0,0 0 0 0 0,-1 0 0 0 0,1 0 0 0 0,5-6 0 0 0,3-3 0 0 0,-1 2 0 0 0,-1 0 0 0 0,-2 9 0 0 0,-1 3 0 0 0,-2 2 0 0 0,-1-2 0 0 0,-1 0 0 0 0,0-2 0 0 0,1 5 0 0 0,-1 1 0 0 0,0-1 0 0 0,0-1 0 0 0,1-3 0 0 0,-1-1 0 0 0,1-2 0 0 0,-1-1 0 0 0,1 0 0 0 0,-1 0 0 0 0,1-1 0 0 0,-1 1 0 0 0,7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19542 11735 0 0 0,'167'0'0'0'0,"62"0"0"0"0,-2 0 0 0 0,-33 0 0 0 0,-44-6 0 0 0,-35-2 0 0 0,-24 0 0 0 0,-22 1 0 0 0,-16 3 0 0 0,-11 1 0 0 0,-6 2 0 0 0,2 0 0 0 0,2 1 0 0 0,-18 0 0 0 0,-26 1 0 0 0,-31-1 0 0 0,-34-6 0 0 0,-36-8 0 0 0,-25-2 0 0 0,-10 2 0 0 0,14 3 0 0 0,15 4 0 0 0,20 2 0 0 0,20 3 0 0 0,16 2 0 0 0,4 0 0 0 0,5 0 0 0 0,5 1 0 0 0,2-7 0 0 0,2-1 0 0 0,1-1 0 0 0,0 2 0 0 0,0 2 0 0 0,1 1 0 0 0,-1 1 0 0 0,0 2 0 0 0,0 0 0 0 0,-1 0 0 0 0,-6 0 0 0 0,11 1 0 0 0,17-1 0 0 0,23 0 0 0 0,16 0 0 0 0,11 0 0 0 0,5 0 0 0 0,3 0 0 0 0,18 0 0 0 0,24 6 0 0 0,22 9 0 0 0,11 1 0 0 0,-7-2 0 0 0,-17-3 0 0 0,-19-4 0 0 0,-15-2 0 0 0,-12-3 0 0 0,-7-2 0 0 0,-6 0 0 0 0,-1-1 0 0 0,-1 1 0 0 0,0-1 0 0 0,1 1 0 0 0,1-1 0 0 0,0 1 0 0 0,1 0 0 0 0,0 6 0 0 0,1 2 0 0 0,0 0 0 0 0,5 5 0 0 0,3 0 0 0 0,-6-9 0 0 0,-11-4 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15665 4112 16383 0 0,'1'0'0'0'0,"2"0"0"0"0,3 0 0 0 0,2 0 0 0 0,1 0 0 0 0,0 0 0 0 0,0 0 0 0 0,-1 0 0 0 0,1 0 0 0 0,-1 0 0 0 0,0 0 0 0 0,-1 0 0 0 0,1 0 0 0 0,1 0 0 0 0,0 0 0 0 0,1 0 0 0 0,-1 0 0 0 0,0 0 0 0 0,-1-2 0 0 0,0 1 0 0 0,0-1 0 0 0,-1 1 0 0 0,1-2 0 0 0,-1 1 0 0 0,1 0 0 0 0,1 1 0 0 0,0 0 0 0 0,1-1 0 0 0,1 0 0 0 0,0 0 0 0 0,-1 1 0 0 0,-1 0 0 0 0,2 1 0 0 0,-1-1 0 0 0,0 1 0 0 0,1 0 0 0 0,0 0 0 0 0,0 0 0 0 0,2 1 0 0 0,2-1 0 0 0,0 0 0 0 0,0 0 0 0 0,-1 0 0 0 0,0 0 0 0 0,-3 0 0 0 0,0 0 0 0 0,-2 0 0 0 0,-1 0 0 0 0,0 0 0 0 0,-1 0 0 0 0,-2 0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16855 4063 16383 0 0,'1'0'0'0'0,"2"0"0"0"0,2 0 0 0 0,0 0 0 0 0,2 0 0 0 0,2 0 0 0 0,4 0 0 0 0,2 0 0 0 0,0 0 0 0 0,1 0 0 0 0,1 0 0 0 0,1 0 0 0 0,2 0 0 0 0,-1 0 0 0 0,0 0 0 0 0,-1 0 0 0 0,0 0 0 0 0,1 0 0 0 0,1 0 0 0 0,-1 0 0 0 0,-1 0 0 0 0,-1 0 0 0 0,-2 0 0 0 0,-1 0 0 0 0,-3 0 0 0 0,-1 0 0 0 0,-1 0 0 0 0,-1 0 0 0 0,-1 0 0 0 0,0 0 0 0 0,0 0 0 0 0,0 0 0 0 0,0 0 0 0 0,0 0 0 0 0,0 0 0 0 0,0 0 0 0 0,0 0 0 0 0,-2 1 0 0 0,1 1 0 0 0,-1 1 0 0 0,1 0 0 0 0,-1 0 0 0 0,0 0 0 0 0,-1 0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18511 4169 16383 0 0,'0'-1'0'0'0,"1"0"0"0"0,3-1 0 0 0,6 1 0 0 0,4 0 0 0 0,2 0 0 0 0,1 1 0 0 0,-3 0 0 0 0,0 0 0 0 0,-1 0 0 0 0,-2 0 0 0 0,0 0 0 0 0,0 0 0 0 0,0 0 0 0 0,2 0 0 0 0,1 0 0 0 0,-1 0 0 0 0,1 0 0 0 0,-1 0 0 0 0,-2 0 0 0 0,-1 0 0 0 0,-1 0 0 0 0,1 0 0 0 0,0 0 0 0 0,0 0 0 0 0,-2 0 0 0 0,1 0 0 0 0,-1 0 0 0 0,0 0 0 0 0,-1 0 0 0 0,0 0 0 0 0,1 0 0 0 0,-1 0 0 0 0,0 0 0 0 0,2 0 0 0 0,1 0 0 0 0,0 0 0 0 0,-1 0 0 0 0,-1 0 0 0 0,1 0 0 0 0,-1 0 0 0 0,-1 0 0 0 0,1 0 0 0 0,-1 0 0 0 0,1 0 0 0 0,-1 0 0 0 0,1 0 0 0 0,-1 0 0 0 0,1 0 0 0 0,-1 0 0 0 0,1 0 0 0 0,-1 0 0 0 0,0 0 0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20080 4137 16383 0 0,'2'0'0'0'0,"4"0"0"0"0,8 0 0 0 0,4 0 0 0 0,3 0 0 0 0,2 0 0 0 0,1 0 0 0 0,0 0 0 0 0,-4 0 0 0 0,1 0 0 0 0,-3 0 0 0 0,-3 0 0 0 0,-1 0 0 0 0,-2 0 0 0 0,-2 0 0 0 0,0 0 0 0 0,-2 0 0 0 0,0 0 0 0 0,-1 0 0 0 0,0 0 0 0 0,0 0 0 0 0,0 0 0 0 0,0 0 0 0 0,0 0 0 0 0,0 0 0 0 0,0 0 0 0 0,1 0 0 0 0,-1 0 0 0 0,0 0 0 0 0,-1 0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21519 4079 16383 0 0,'1'0'0'0'0,"3"0"0"0"0,6 0 0 0 0,3 0 0 0 0,1 0 0 0 0,0 0 0 0 0,-1 0 0 0 0,-2 0 0 0 0,-1 0 0 0 0,1 0 0 0 0,1 0 0 0 0,-1 0 0 0 0,2 0 0 0 0,0 0 0 0 0,2 0 0 0 0,1 0 0 0 0,0 0 0 0 0,-1 0 0 0 0,0 0 0 0 0,-1 0 0 0 0,-1 0 0 0 0,1 0 0 0 0,-1 0 0 0 0,0 0 0 0 0,1-3 0 0 0,-1 0 0 0 0,1-1 0 0 0,-2 1 0 0 0,1 1 0 0 0,-1 1 0 0 0,-1 0 0 0 0,-1 1 0 0 0,-1-2 0 0 0,-1 1 0 0 0,0-1 0 0 0,-1 1 0 0 0,1 0 0 0 0,-1 1 0 0 0,0-1 0 0 0,1 1 0 0 0,-1 0 0 0 0,1 0 0 0 0,-1 0 0 0 0,0 1 0 0 0,0-1 0 0 0,0 0 0 0 0,0 0 0 0 0,0 0 0 0 0,0 0 0 0 0,0 0 0 0 0,0 0 0 0 0,0 0 0 0 0,-1 0 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18033 6295 16383 0 0,'1'0'0'0'0,"2"0"0"0"0,2 0 0 0 0,0 0 0 0 0,4 0 0 0 0,2 0 0 0 0,1 0 0 0 0,1 0 0 0 0,-1 0 0 0 0,0 0 0 0 0,0 0 0 0 0,1 0 0 0 0,0 0 0 0 0,0 0 0 0 0,-1 0 0 0 0,1 0 0 0 0,1 0 0 0 0,-1 0 0 0 0,0 0 0 0 0,1 0 0 0 0,0 0 0 0 0,-1 0 0 0 0,1 0 0 0 0,0 0 0 0 0,-1 0 0 0 0,0 0 0 0 0,-2 0 0 0 0,-1 1 0 0 0,-1 1 0 0 0,0-1 0 0 0,-2 1 0 0 0,1-1 0 0 0,-1-1 0 0 0,0 1 0 0 0,1-1 0 0 0,-1 0 0 0 0,1 0 0 0 0,-1 0 0 0 0,1-1 0 0 0,-1 1 0 0 0,1 2 0 0 0,-1-1 0 0 0,1 1 0 0 0,0-1 0 0 0,-1 0 0 0 0,1 0 0 0 0,-1-1 0 0 0,1 0 0 0 0,0 0 0 0 0,-1 0 0 0 0,1 0 0 0 0,-1 0 0 0 0,1 1 0 0 0,-1 1 0 0 0,1 0 0 0 0,0-1 0 0 0,-1 0 0 0 0,1-1 0 0 0,-1 1 0 0 0,1-1 0 0 0,-1 0 0 0 0,1 0 0 0 0,0 0 0 0 0,-1 0 0 0 0,1 0 0 0 0,-1 0 0 0 0,1-1 0 0 0,0 1 0 0 0,-1 0 0 0 0,1 0 0 0 0,-1 0 0 0 0,1 0 0 0 0,-1 0 0 0 0,1 0 0 0 0,0 0 0 0 0,-1 0 0 0 0,1 0 0 0 0,-1 0 0 0 0,1 2 0 0 0,-1-1 0 0 0,1 1 0 0 0,-1-1 0 0 0,1 0 0 0 0,-1 0 0 0 0,1-1 0 0 0,-1 0 0 0 0,1 0 0 0 0,0 0 0 0 0,-1 0 0 0 0,1 0 0 0 0,1 0 0 0 0,1 0 0 0 0,-1 0 0 0 0,2 0 0 0 0,0 0 0 0 0,-1 0 0 0 0,0 0 0 0 0,-2 0 0 0 0,1 0 0 0 0,-1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0,0-2 0 0 0,-1 1 0 0 0,1-1 0 0 0,-1 1 0 0 0,1 0 0 0 0,-1 0 0 0 0,1 1 0 0 0,-1 0 0 0 0,1 0 0 0 0,-1 0 0 0 0,1 0 0 0 0,-1 0 0 0 0,1 0 0 0 0,0 0 0 0 0,-1 0 0 0 0,1 0 0 0 0,-1 0 0 0 0,1-1 0 0 0,-1-1 0 0 0,1 0 0 0 0,-1 1 0 0 0,1 0 0 0 0,-1 0 0 0 0,1 1 0 0 0,-1 0 0 0 0,0-1 0 0 0,1-1 0 0 0,-1 0 0 0 0,1 1 0 0 0,-1 0 0 0 0,1 1 0 0 0,0-1 0 0 0,-1 1 0 0 0,1 0 0 0 0,-1 0 0 0 0,1 0 0 0 0,0-1 0 0 0,-1-1 0 0 0,1 1 0 0 0,-1-1 0 0 0,1 2 0 0 0,-1-1 0 0 0,1 1 0 0 0,-1 0 0 0 0,1 0 0 0 0,-1 0 0 0 0,1 0 0 0 0,-1 0 0 0 0,1 0 0 0 0,-1 0 0 0 0,0 0 0 0 0,1 0 0 0 0,-1 0 0 0 0,1 0 0 0 0,1 0 0 0 0,1 0 0 0 0,-1-1 0 0 0,2-1 0 0 0,1 0 0 0 0,1 1 0 0 0,-2 0 0 0 0,1 0 0 0 0,0 1 0 0 0,-2 0 0 0 0,0 0 0 0 0,-1 0 0 0 0,1 0 0 0 0,-1 0 0 0 0,1 0 0 0 0,-1 0 0 0 0,-1 0 0 0 0,0 0 0 0 0,0 0 0 0 0,1 0 0 0 0,1 0 0 0 0,-1 0 0 0 0,1 0 0 0 0,-2 0 0 0 0,0 0 0 0 0,0 0 0 0 0,0 0 0 0 0,1 0 0 0 0,1 0 0 0 0,-1 0 0 0 0,0 0 0 0 0,0 0 0 0 0,-1 0 0 0 0,0 0 0 0 0,0 0 0 0 0,-1 0 0 0 0,1 0 0 0 0,-1 0 0 0 0,1 0 0 0 0,1 0 0 0 0,1 0 0 0 0,-1 0 0 0 0,0 0 0 0 0,0 0 0 0 0,-1 0 0 0 0,0 0 0 0 0,0 0 0 0 0,-1 0 0 0 0,1 0 0 0 0,-1 0 0 0 0,1 0 0 0 0,-1 0 0 0 0,1 0 0 0 0,-1 0 0 0 0,1 0 0 0 0,0 0 0 0 0,-1 0 0 0 0,1 0 0 0 0,-1 0 0 0 0,1 0 0 0 0,-1 0 0 0 0,1 0 0 0 0,-1 0 0 0 0,1 0 0 0 0,-1 0 0 0 0,1 0 0 0 0,-1 0 0 0 0,1 0 0 0 0,-1 0 0 0 0,1 0 0 0 0,-1 0 0 0 0,0 0 0 0 0,1 0 0 0 0,-1 0 0 0 0,0 0 0 0 0,0 0 0 0 0,0 0 0 0 0,0 0 0 0 0,0 0 0 0 0,0 0 0 0 0,0 0 0 0 0,0 0 0 0 0,1-1 0 0 0,-1-1 0 0 0,0 0 0 0 0,1 1 0 0 0,0 0 0 0 0,-1 1 0 0 0,1-1 0 0 0,-1 1 0 0 0,1 0 0 0 0,1 0 0 0 0,1 0 0 0 0,-1 0 0 0 0,2 0 0 0 0,1 0 0 0 0,1 0 0 0 0,-2 0 0 0 0,1 0 0 0 0,0-1 0 0 0,0-1 0 0 0,0 1 0 0 0,0-1 0 0 0,0 1 0 0 0,0 1 0 0 0,0 0 0 0 0,1-1 0 0 0,-1 1 0 0 0,0 0 0 0 0,0 1 0 0 0,-1-1 0 0 0,0 0 0 0 0,0 0 0 0 0,-1 0 0 0 0,0-2 0 0 0,0 1 0 0 0,0-1 0 0 0,0 1 0 0 0,-1 0 0 0 0,0 0 0 0 0,0 1 0 0 0,1 0 0 0 0,0 0 0 0 0,0 0 0 0 0,1-1 0 0 0,-1-1 0 0 0,0 0 0 0 0,-2 1 0 0 0,1 0 0 0 0,-1 0 0 0 0,-1 1 0 0 0,1 0 0 0 0,-1 0 0 0 0,0 0 0 0 0,0 0 0 0 0,1 0 0 0 0,-3 0 0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15566 6541 16383 0 0,'-1'0'0'0'0,"1"0"0"0"0,3 0 0 0 0,2 0 0 0 0,4 0 0 0 0,2 0 0 0 0,3 0 0 0 0,2 0 0 0 0,0 0 0 0 0,0 0 0 0 0,-1 0 0 0 0,-1 0 0 0 0,0 0 0 0 0,-2 0 0 0 0,-1 0 0 0 0,0 0 0 0 0,0 0 0 0 0,1 0 0 0 0,1 0 0 0 0,-1 0 0 0 0,1 0 0 0 0,2 0 0 0 0,-1 0 0 0 0,2 0 0 0 0,-1 0 0 0 0,0 0 0 0 0,-1 0 0 0 0,0 0 0 0 0,0 0 0 0 0,-1 0 0 0 0,-1 0 0 0 0,0 0 0 0 0,-1 0 0 0 0,1 0 0 0 0,-2 0 0 0 0,2 0 0 0 0,-1 0 0 0 0,2 0 0 0 0,-2 0 0 0 0,2 0 0 0 0,0 0 0 0 0,0 0 0 0 0,1 0 0 0 0,-2 0 0 0 0,0 0 0 0 0,-2 0 0 0 0,0 0 0 0 0,1 0 0 0 0,-2 0 0 0 0,0 0 0 0 0,2 0 0 0 0,-1 0 0 0 0,1 0 0 0 0,2 0 0 0 0,-1 0 0 0 0,0 0 0 0 0,-1 0 0 0 0,-2 0 0 0 0,0 0 0 0 0,-1 0 0 0 0,-2 1 0 0 0,-2 0 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15531 6692 16383 0 0,'-2'0'0'0'0,"2"0"0"0"0,2 0 0 0 0,1 0 0 0 0,4 0 0 0 0,1 0 0 0 0,1 0 0 0 0,2 0 0 0 0,0 0 0 0 0,0 0 0 0 0,-1 0 0 0 0,0 0 0 0 0,1 0 0 0 0,-1 0 0 0 0,-1 0 0 0 0,1 0 0 0 0,1 0 0 0 0,-2 0 0 0 0,1 0 0 0 0,-2 0 0 0 0,0 0 0 0 0,0 0 0 0 0,0 0 0 0 0,-1 0 0 0 0,1 0 0 0 0,-1 0 0 0 0,1 0 0 0 0,-1 0 0 0 0,1 0 0 0 0,-1 0 0 0 0,1 0 0 0 0,-1 0 0 0 0,1 0 0 0 0,0 0 0 0 0,-1 0 0 0 0,0 0 0 0 0,1 0 0 0 0,-1 0 0 0 0,1 0 0 0 0,-1 0 0 0 0,0 0 0 0 0,1 0 0 0 0,-1 0 0 0 0,0 0 0 0 0,0 0 0 0 0,0 0 0 0 0,0 0 0 0 0,0 0 0 0 0,1 0 0 0 0,-2 0 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15570 6796 16383 0 0,'1'0'0'0'0,"5"0"0"0"0,3 0 0 0 0,5 0 0 0 0,2 0 0 0 0,2 0 0 0 0,0 0 0 0 0,-1 0 0 0 0,-1 0 0 0 0,0 0 0 0 0,-2 0 0 0 0,0 0 0 0 0,0 0 0 0 0,-1 0 0 0 0,1 0 0 0 0,-2 0 0 0 0,-1 0 0 0 0,1 0 0 0 0,-1 0 0 0 0,-1 0 0 0 0,-1 0 0 0 0,0 0 0 0 0,-1 0 0 0 0,0 0 0 0 0,-1 0 0 0 0,1 0 0 0 0,-1 0 0 0 0,0 0 0 0 0,1 0 0 0 0,-1 0 0 0 0,1 0 0 0 0,-1 0 0 0 0,1 0 0 0 0,0 0 0 0 0,-1 0 0 0 0,1 0 0 0 0,-1 0 0 0 0,0 0 0 0 0,0 0 0 0 0,1 0 0 0 0,-2 0 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15594 6859 16383 0 0,'2'0'0'0'0,"0"0"0"0"0,3 0 0 0 0,2 0 0 0 0,2 0 0 0 0,2 0 0 0 0,2 0 0 0 0,2 0 0 0 0,1 0 0 0 0,-1 0 0 0 0,1 0 0 0 0,2 0 0 0 0,0 0 0 0 0,0 0 0 0 0,-1 0 0 0 0,3 0 0 0 0,-1 0 0 0 0,0 0 0 0 0,0 0 0 0 0,-2 0 0 0 0,-2 0 0 0 0,-1 0 0 0 0,-3 0 0 0 0,-1 0 0 0 0,-1 0 0 0 0,-1 0 0 0 0,1 0 0 0 0,0 0 0 0 0,2 0 0 0 0,0 0 0 0 0,1 0 0 0 0,0 0 0 0 0,0 0 0 0 0,0 0 0 0 0,-1 0 0 0 0,-1 0 0 0 0,-1 0 0 0 0,0 0 0 0 0,-1 0 0 0 0,-1 0 0 0 0,1 0 0 0 0,-1 0 0 0 0,0 0 0 0 0,1 0 0 0 0,-1 0 0 0 0,0 0 0 0 0,1 0 0 0 0,-1 0 0 0 0,0 0 0 0 0,1 0 0 0 0,-1 0 0 0 0,1 0 0 0 0,-1 0 0 0 0,1 0 0 0 0,-1 0 0 0 0,-1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21396 11001 0 0 0,'-6'0'0'0'0,"-8"-6"0"0"0,-15-3 0 0 0,-20 2 0 0 0,-27 0 0 0 0,-19-3 0 0 0,-13-2 0 0 0,1 3 0 0 0,-1 2 0 0 0,6 3 0 0 0,8 1 0 0 0,13 2 0 0 0,15 1 0 0 0,12 0 0 0 0,9 0 0 0 0,6 1 0 0 0,4-1 0 0 0,1 1 0 0 0,0-1 0 0 0,0 0 0 0 0,-1 0 0 0 0,-6 0 0 0 0,-3 0 0 0 0,0 0 0 0 0,-5 0 0 0 0,0 0 0 0 0,2 0 0 0 0,2 0 0 0 0,4 0 0 0 0,1 0 0 0 0,2 0 0 0 0,2 0 0 0 0,-1 0 0 0 0,1 0 0 0 0,0 0 0 0 0,0 6 0 0 0,6 2 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15595 6971 16383 0 0,'1'0'0'0'0,"5"0"0"0"0,3 0 0 0 0,3 0 0 0 0,4 0 0 0 0,2 0 0 0 0,0 0 0 0 0,1 0 0 0 0,2 0 0 0 0,-1 0 0 0 0,0 0 0 0 0,1 0 0 0 0,0 0 0 0 0,-1 0 0 0 0,-1 0 0 0 0,-1 0 0 0 0,0 0 0 0 0,-1 0 0 0 0,-2 0 0 0 0,0 0 0 0 0,-1 0 0 0 0,0 0 0 0 0,-1 0 0 0 0,1 0 0 0 0,1 0 0 0 0,0 0 0 0 0,0 0 0 0 0,-1 0 0 0 0,-1 0 0 0 0,-1 0 0 0 0,-2 0 0 0 0,-1 0 0 0 0,-1 0 0 0 0,0 0 0 0 0,-1 0 0 0 0,1 0 0 0 0,-1 0 0 0 0,0 0 0 0 0,1 0 0 0 0,-1 0 0 0 0,1 0 0 0 0,-1 0 0 0 0,0 0 0 0 0,-1 0 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15580 7091 16383 0 0,'1'0'0'0'0,"2"0"0"0"0,2 0 0 0 0,1 0 0 0 0,2 0 0 0 0,1 0 0 0 0,3 0 0 0 0,3 0 0 0 0,2 0 0 0 0,3 0 0 0 0,2 0 0 0 0,1 0 0 0 0,-1 0 0 0 0,-1 0 0 0 0,-1 0 0 0 0,-4 0 0 0 0,0 0 0 0 0,-3 0 0 0 0,0 0 0 0 0,1 0 0 0 0,0 0 0 0 0,-1 0 0 0 0,1 0 0 0 0,-1 0 0 0 0,0 0 0 0 0,-1 0 0 0 0,0 0 0 0 0,2 0 0 0 0,-1 0 0 0 0,0 0 0 0 0,1 0 0 0 0,1 0 0 0 0,0 0 0 0 0,0 0 0 0 0,0 0 0 0 0,-1 0 0 0 0,0 0 0 0 0,0 0 0 0 0,-1 0 0 0 0,-2 0 0 0 0,-1 0 0 0 0,-1 0 0 0 0,0 0 0 0 0,1 0 0 0 0,0 0 0 0 0,-2 0 0 0 0,1 0 0 0 0,-1 0 0 0 0,0 0 0 0 0,-1 0 0 0 0,1 0 0 0 0,-1 0 0 0 0,0 0 0 0 0,0 0 0 0 0,0 0 0 0 0,0 0 0 0 0,1 0 0 0 0,-1 0 0 0 0,1 0 0 0 0,-1 0 0 0 0,1 0 0 0 0,-1 0 0 0 0,1 0 0 0 0,0 0 0 0 0,-1 0 0 0 0,1 0 0 0 0,-1 0 0 0 0,0 0 0 0 0,1 0 0 0 0,-1 0 0 0 0,-2 0 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16602 6589 16383 0 0,'2'0'0'0'0,"2"0"0"0"0,4 0 0 0 0,1 0 0 0 0,0 0 0 0 0,2 0 0 0 0,2 0 0 0 0,0 0 0 0 0,-1 0 0 0 0,0 0 0 0 0,1 0 0 0 0,0 0 0 0 0,0 0 0 0 0,0 0 0 0 0,-1 0 0 0 0,2 0 0 0 0,-1 0 0 0 0,-1 0 0 0 0,-1 0 0 0 0,-2 0 0 0 0,-1 0 0 0 0,0 0 0 0 0,0 0 0 0 0,-1 0 0 0 0,0 0 0 0 0,1 0 0 0 0,-1 0 0 0 0,1 0 0 0 0,-1 0 0 0 0,1 0 0 0 0,-1 0 0 0 0,1-1 0 0 0,-1-1 0 0 0,0 1 0 0 0,1-1 0 0 0,1 2 0 0 0,2-1 0 0 0,2 1 0 0 0,2 0 0 0 0,1-2 0 0 0,0 0 0 0 0,0 0 0 0 0,-1 1 0 0 0,-1 0 0 0 0,-2 0 0 0 0,-2 1 0 0 0,-1 0 0 0 0,-1 0 0 0 0,0 0 0 0 0,-1 0 0 0 0,0 0 0 0 0,0 0 0 0 0,1 0 0 0 0,-1 0 0 0 0,0 0 0 0 0,0 0 0 0 0,-1 0 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16580 6747 16383 0 0,'1'0'0'0'0,"3"0"0"0"0,6 0 0 0 0,4 0 0 0 0,2 0 0 0 0,2 0 0 0 0,0 0 0 0 0,2 0 0 0 0,-1 0 0 0 0,1 0 0 0 0,1 0 0 0 0,1 0 0 0 0,0 0 0 0 0,2 0 0 0 0,0 0 0 0 0,0 0 0 0 0,-1 0 0 0 0,-2 0 0 0 0,-1 0 0 0 0,-2 0 0 0 0,0 0 0 0 0,-1 0 0 0 0,-2 0 0 0 0,-1 0 0 0 0,1 0 0 0 0,0 0 0 0 0,0 0 0 0 0,-1 0 0 0 0,-1 0 0 0 0,-2 0 0 0 0,-1 0 0 0 0,-2 0 0 0 0,0 0 0 0 0,-1 0 0 0 0,0 0 0 0 0,0 0 0 0 0,0 0 0 0 0,0 0 0 0 0,0 0 0 0 0,0 0 0 0 0,0 0 0 0 0,0 0 0 0 0,1 0 0 0 0,-1 0 0 0 0,1 0 0 0 0,-1 0 0 0 0,1 0 0 0 0,0 0 0 0 0,-1 0 0 0 0,1 0 0 0 0,-1 0 0 0 0,0 0 0 0 0,0 0 0 0 0,0 0 0 0 0,0 0 0 0 0,0 0 0 0 0,0 0 0 0 0,1 0 0 0 0,-1 0 0 0 0,0 0 0 0 0,-1 0 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16630 6881 16383 0 0,'3'0'0'0'0,"1"0"0"0"0,4 0 0 0 0,2 0 0 0 0,3 0 0 0 0,3 0 0 0 0,2 0 0 0 0,1 0 0 0 0,1-3 0 0 0,1-1 0 0 0,0 0 0 0 0,0 2 0 0 0,-2-1 0 0 0,-1 2 0 0 0,0 0 0 0 0,-1 1 0 0 0,0 0 0 0 0,0 0 0 0 0,-1 0 0 0 0,1 1 0 0 0,-1-1 0 0 0,1 0 0 0 0,0 0 0 0 0,-1 0 0 0 0,1 0 0 0 0,0 0 0 0 0,-2 0 0 0 0,0 0 0 0 0,-2 0 0 0 0,-1 0 0 0 0,-2 0 0 0 0,0 0 0 0 0,0 0 0 0 0,0 0 0 0 0,-1 0 0 0 0,-1 0 0 0 0,0 0 0 0 0,0 0 0 0 0,-1 0 0 0 0,0 0 0 0 0,0 0 0 0 0,0 0 0 0 0,1 0 0 0 0,-1 0 0 0 0,0 0 0 0 0,0 0 0 0 0,0 0 0 0 0,1 0 0 0 0,-1 0 0 0 0,-2 0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16577 6993 16383 0 0,'-2'0'0'0'0,"2"0"0"0"0,2 0 0 0 0,3 0 0 0 0,2 0 0 0 0,3 0 0 0 0,0 0 0 0 0,3 0 0 0 0,1 0 0 0 0,3 0 0 0 0,1 0 0 0 0,1 0 0 0 0,0 0 0 0 0,-1 0 0 0 0,2 0 0 0 0,-2 0 0 0 0,-1 0 0 0 0,0 0 0 0 0,0 0 0 0 0,-1 0 0 0 0,1 0 0 0 0,-3 0 0 0 0,3 0 0 0 0,-2 0 0 0 0,1 0 0 0 0,-1 0 0 0 0,-1 0 0 0 0,-1 0 0 0 0,-1 0 0 0 0,0 0 0 0 0,0 0 0 0 0,-1 0 0 0 0,1 0 0 0 0,0 0 0 0 0,0 0 0 0 0,0 0 0 0 0,-1 0 0 0 0,-2 0 0 0 0,0 0 0 0 0,0 0 0 0 0,-2 0 0 0 0,1 0 0 0 0,-1 0 0 0 0,0 0 0 0 0,0 0 0 0 0,0 0 0 0 0,0 0 0 0 0,1 0 0 0 0,-1 0 0 0 0,3 0 0 0 0,-1-1 0 0 0,1-1 0 0 0,1 0 0 0 0,-1 1 0 0 0,1 0 0 0 0,-2 1 0 0 0,0-1 0 0 0,-2 1 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16580 7113 16383 0 0,'2'0'0'0'0,"4"0"0"0"0,2 0 0 0 0,3 0 0 0 0,1 0 0 0 0,3 0 0 0 0,1 0 0 0 0,3 0 0 0 0,0 0 0 0 0,1 0 0 0 0,-1 0 0 0 0,-1 0 0 0 0,0 0 0 0 0,2 0 0 0 0,1 0 0 0 0,0 0 0 0 0,2 0 0 0 0,-1 0 0 0 0,0 0 0 0 0,-3 0 0 0 0,-2 0 0 0 0,-1 0 0 0 0,-2 0 0 0 0,-3 0 0 0 0,-1 0 0 0 0,0 0 0 0 0,0 0 0 0 0,-1 0 0 0 0,0 0 0 0 0,1 0 0 0 0,0 0 0 0 0,0 0 0 0 0,-1 0 0 0 0,-1 0 0 0 0,0 0 0 0 0,0 0 0 0 0,-1 0 0 0 0,1 0 0 0 0,-1 0 0 0 0,0 0 0 0 0,0 0 0 0 0,1 0 0 0 0,-1 0 0 0 0,0 0 0 0 0,1 0 0 0 0,-1 0 0 0 0,1 0 0 0 0,-1 0 0 0 0,1 0 0 0 0,-1 0 0 0 0,1 0 0 0 0,-1 0 0 0 0,1 0 0 0 0,-1 0 0 0 0,1 0 0 0 0,-1 1 0 0 0,0 1 0 0 0,0-1 0 0 0,0 0 0 0 0,0 0 0 0 0,0 0 0 0 0,1-1 0 0 0,0 0 0 0 0,-1 0 0 0 0,1 0 0 0 0,-1 0 0 0 0,1 0 0 0 0,-2 1 0 0 0,-1 1 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16543 7285 16383 0 0,'2'0'0'0'0,"3"0"0"0"0,1 0 0 0 0,2 0 0 0 0,5 0 0 0 0,2 0 0 0 0,-2 0 0 0 0,3 0 0 0 0,2 0 0 0 0,-2 0 0 0 0,-1 0 0 0 0,3 0 0 0 0,0 0 0 0 0,3 0 0 0 0,-1 0 0 0 0,2 0 0 0 0,0 0 0 0 0,-1 0 0 0 0,-2 0 0 0 0,0 0 0 0 0,-3 0 0 0 0,-1 0 0 0 0,-1 0 0 0 0,-1 0 0 0 0,0 0 0 0 0,0 0 0 0 0,0 0 0 0 0,-1 0 0 0 0,-1 0 0 0 0,-1 0 0 0 0,-1 0 0 0 0,-1 0 0 0 0,0 0 0 0 0,-1 0 0 0 0,0 0 0 0 0,1 0 0 0 0,-1 0 0 0 0,1 0 0 0 0,1 0 0 0 0,0 0 0 0 0,1 0 0 0 0,-1 0 0 0 0,0 0 0 0 0,-1 0 0 0 0,0 0 0 0 0,0 0 0 0 0,-1 0 0 0 0,0 0 0 0 0,0 0 0 0 0,0 0 0 0 0,-1 0 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7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16537 7459 16383 0 0,'1'0'0'0'0,"2"0"0"0"0,3 0 0 0 0,6 0 0 0 0,2 0 0 0 0,2 0 0 0 0,0 0 0 0 0,2 0 0 0 0,-1 0 0 0 0,0 0 0 0 0,-2 0 0 0 0,-2 0 0 0 0,0 0 0 0 0,-2 0 0 0 0,0 0 0 0 0,-1 0 0 0 0,1 0 0 0 0,-1 0 0 0 0,-1 0 0 0 0,-1 0 0 0 0,0 0 0 0 0,0 0 0 0 0,0 0 0 0 0,-1 0 0 0 0,1 0 0 0 0,-1 0 0 0 0,0 0 0 0 0,1 0 0 0 0,0 0 0 0 0,-1 0 0 0 0,1 0 0 0 0,1 0 0 0 0,0 0 0 0 0,1 0 0 0 0,1 0 0 0 0,1 0 0 0 0,2 0 0 0 0,1 0 0 0 0,0 0 0 0 0,-1 0 0 0 0,0 0 0 0 0,-2 0 0 0 0,-1 0 0 0 0,1 0 0 0 0,-2 0 0 0 0,-1 0 0 0 0,0 0 0 0 0,-1 0 0 0 0,-1 0 0 0 0,1 0 0 0 0,-1 0 0 0 0,0 0 0 0 0,1 0 0 0 0,-2 0 0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16618 7611 16383 0 0,'2'0'0'0'0,"4"0"0"0"0,7 0 0 0 0,7 0 0 0 0,6 0 0 0 0,4 0 0 0 0,3 0 0 0 0,2 0 0 0 0,-4 0 0 0 0,-1 0 0 0 0,-2 0 0 0 0,-3 0 0 0 0,-2 0 0 0 0,-2 0 0 0 0,-3 0 0 0 0,0 0 0 0 0,-2 0 0 0 0,-1 0 0 0 0,-2 0 0 0 0,-3 0 0 0 0,-1 0 0 0 0,-1 0 0 0 0,0 0 0 0 0,-2 0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21908 4642 0 0 0,'6'0'0'0'0,"8"0"0"0"0,8 0 0 0 0,7 0 0 0 0,4 0 0 0 0,3 0 0 0 0,2 0 0 0 0,0 0 0 0 0,0 0 0 0 0,6 0 0 0 0,14 0 0 0 0,16 0 0 0 0,8 0 0 0 0,2 0 0 0 0,-7 0 0 0 0,-4 0 0 0 0,-2 0 0 0 0,-7 0 0 0 0,-8 0 0 0 0,-8 0 0 0 0,-5 0 0 0 0,2 0 0 0 0,0 0 0 0 0,-2 0 0 0 0,-2 0 0 0 0,5 0 0 0 0,7 0 0 0 0,6 0 0 0 0,0 0 0 0 0,-4 0 0 0 0,1 0 0 0 0,3 0 0 0 0,5 0 0 0 0,3 0 0 0 0,9 0 0 0 0,10 0 0 0 0,10 0 0 0 0,0 0 0 0 0,-4 0 0 0 0,2-6 0 0 0,-4-3 0 0 0,-4 2 0 0 0,-4 0 0 0 0,-10 3 0 0 0,-5 1 0 0 0,-1 1 0 0 0,0 2 0 0 0,1 0 0 0 0,3 0 0 0 0,0 0 0 0 0,77 1 0 0 0,24-1 0 0 0,3 0 0 0 0,-10 0 0 0 0,-21 0 0 0 0,-21 0 0 0 0,-20 0 0 0 0,-21 0 0 0 0,-12 0 0 0 0,-11 0 0 0 0,-3 0 0 0 0,1 0 0 0 0,4 0 0 0 0,4 0 0 0 0,3 0 0 0 0,4 0 0 0 0,1 0 0 0 0,-6 0 0 0 0,0 0 0 0 0,0 0 0 0 0,1 0 0 0 0,-4 0 0 0 0,-1 0 0 0 0,8 0 0 0 0,5 0 0 0 0,1 0 0 0 0,7 0 0 0 0,2 0 0 0 0,-8 0 0 0 0,101 0 0 0 0,27 0 0 0 0,-16 0 0 0 0,-33 0 0 0 0,-38 0 0 0 0,-32 0 0 0 0,-24 0 0 0 0,-17 0 0 0 0,-10 0 0 0 0,-5 0 0 0 0,0 0 0 0 0,6 0 0 0 0,3 0 0 0 0,2 0 0 0 0,6 0 0 0 0,1 0 0 0 0,5 0 0 0 0,6 0 0 0 0,-2 0 0 0 0,4 0 0 0 0,-4 0 0 0 0,1-6 0 0 0,3-2 0 0 0,4 0 0 0 0,3 2 0 0 0,3 1 0 0 0,1 2 0 0 0,7 2 0 0 0,9 0 0 0 0,2 1 0 0 0,-2 1 0 0 0,-10-1 0 0 0,-12 0 0 0 0,-11 1 0 0 0,-2-1 0 0 0,2 0 0 0 0,10 0 0 0 0,7 0 0 0 0,3 0 0 0 0,-4 0 0 0 0,-9 0 0 0 0,-2 6 0 0 0,1 2 0 0 0,3 0 0 0 0,-4-1 0 0 0,-6-3 0 0 0,1-1 0 0 0,-3-2 0 0 0,2 0 0 0 0,4-1 0 0 0,-1 0 0 0 0,2-1 0 0 0,3 1 0 0 0,4 0 0 0 0,2-7 0 0 0,-3-1 0 0 0,-1 0 0 0 0,-5 2 0 0 0,0 1 0 0 0,3 2 0 0 0,2 2 0 0 0,4 0 0 0 0,8 1 0 0 0,4 1 0 0 0,0-1 0 0 0,0 0 0 0 0,-8 1 0 0 0,-10-1 0 0 0,-10 0 0 0 0,-6 0 0 0 0,0 0 0 0 0,5 0 0 0 0,1 0 0 0 0,-4 0 0 0 0,-14 0 0 0 0,-27-6 0 0 0,-39-3 0 0 0,-51 2 0 0 0,-37 0 0 0 0,-16 3 0 0 0,-3 1 0 0 0,8 1 0 0 0,22 2 0 0 0,10-6 0 0 0,-3-2 0 0 0,-9 0 0 0 0,-4 2 0 0 0,-1 8 0 0 0,6 4 0 0 0,10 0 0 0 0,16 0 0 0 0,16-1 0 0 0,6-2 0 0 0,9-1 0 0 0,0-2 0 0 0,3 1 0 0 0,-2-1 0 0 0,1-1 0 0 0,4 1 0 0 0,3 0 0 0 0,3 0 0 0 0,-4 0 0 0 0,-1-1 0 0 0,-4 1 0 0 0,-1 0 0 0 0,-3 0 0 0 0,0 0 0 0 0,-2 0 0 0 0,2 7 0 0 0,4 1 0 0 0,4 0 0 0 0,4-2 0 0 0,3-1 0 0 0,-5-3 0 0 0,0 6 0 0 0,0 1 0 0 0,2-1 0 0 0,-5-2 0 0 0,-6-2 0 0 0,-13-1 0 0 0,-8-2 0 0 0,-9-1 0 0 0,-4 6 0 0 0,-5 2 0 0 0,-6 0 0 0 0,2-2 0 0 0,-2-2 0 0 0,-3-1 0 0 0,4-2 0 0 0,5-1 0 0 0,7 0 0 0 0,4 0 0 0 0,5 0 0 0 0,2 0 0 0 0,7-1 0 0 0,10 1 0 0 0,1 0 0 0 0,5 6 0 0 0,4 2 0 0 0,-2 0 0 0 0,1-1 0 0 0,3-3 0 0 0,2-1 0 0 0,3-2 0 0 0,-5 0 0 0 0,0-1 0 0 0,0 0 0 0 0,3-1 0 0 0,1 1 0 0 0,3 0 0 0 0,0 0 0 0 0,-5-1 0 0 0,-2 1 0 0 0,-5 0 0 0 0,-13 0 0 0 0,-2 0 0 0 0,-2 0 0 0 0,3 0 0 0 0,8 0 0 0 0,0 0 0 0 0,3 0 0 0 0,11 0 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16583 7793 16383 0 0,'2'0'0'0'0,"2"0"0"0"0,2 0 0 0 0,1 0 0 0 0,1 0 0 0 0,0 0 0 0 0,-1 0 0 0 0,3 0 0 0 0,-1 0 0 0 0,1 0 0 0 0,-1 0 0 0 0,-1 0 0 0 0,0 0 0 0 0,0 0 0 0 0,0 0 0 0 0,-1 0 0 0 0,1 0 0 0 0,-1 0 0 0 0,1 0 0 0 0,-1 0 0 0 0,1 0 0 0 0,0 0 0 0 0,-1 0 0 0 0,1 0 0 0 0,-1 0 0 0 0,1 0 0 0 0,-1 0 0 0 0,1 0 0 0 0,-1 0 0 0 0,1 0 0 0 0,-1 0 0 0 0,1 0 0 0 0,-1 0 0 0 0,0 0 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16600 7838 16383 0 0,'0'-2'0'0'0,"2"1"0"0"0,3-1 0 0 0,2 1 0 0 0,2 0 0 0 0,2 1 0 0 0,2-1 0 0 0,4 1 0 0 0,1 0 0 0 0,1 0 0 0 0,2 0 0 0 0,0 1 0 0 0,-1-1 0 0 0,-2 0 0 0 0,-1 0 0 0 0,-3 0 0 0 0,-1 0 0 0 0,1 0 0 0 0,1 0 0 0 0,0 0 0 0 0,-1 0 0 0 0,2 0 0 0 0,-1 0 0 0 0,1 0 0 0 0,-2 0 0 0 0,-2 0 0 0 0,-1 0 0 0 0,0 0 0 0 0,-1 0 0 0 0,0 0 0 0 0,0 0 0 0 0,2 0 0 0 0,2 0 0 0 0,-1 0 0 0 0,1 0 0 0 0,0 0 0 0 0,0 0 0 0 0,-2 0 0 0 0,-1 0 0 0 0,-2 0 0 0 0,0 0 0 0 0,-1 0 0 0 0,-1 0 0 0 0,1 0 0 0 0,-1 0 0 0 0,0 0 0 0 0,1 0 0 0 0,-1 0 0 0 0,0 0 0 0 0,1 0 0 0 0,-2 0 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16564 7680 16383 0 0,'-1'0'0'0'0,"1"0"0"0"0,1 0 0 0 0,4 0 0 0 0,2 0 0 0 0,1 0 0 0 0,2 0 0 0 0,2 0 0 0 0,2 0 0 0 0,1 0 0 0 0,1 0 0 0 0,0 0 0 0 0,-1 0 0 0 0,-2 0 0 0 0,-1 0 0 0 0,-2 0 0 0 0,-1 0 0 0 0,0 0 0 0 0,-2 0 0 0 0,1 0 0 0 0,-1 0 0 0 0,2 0 0 0 0,2 0 0 0 0,0 0 0 0 0,0 0 0 0 0,1 0 0 0 0,-1 0 0 0 0,0 0 0 0 0,-1 0 0 0 0,-1 0 0 0 0,-1 0 0 0 0,-1 0 0 0 0,1 0 0 0 0,-1 0 0 0 0,1 0 0 0 0,1 0 0 0 0,0 0 0 0 0,0 0 0 0 0,1 0 0 0 0,-2 0 0 0 0,1 0 0 0 0,-1 0 0 0 0,-2 0 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16598 7962 16383 0 0,'2'0'0'0'0,"2"0"0"0"0,4 0 0 0 0,5 0 0 0 0,6 0 0 0 0,0 0 0 0 0,1 0 0 0 0,1 0 0 0 0,0 0 0 0 0,-3 0 0 0 0,-4 0 0 0 0,-1 0 0 0 0,-3 0 0 0 0,-2 0 0 0 0,0 0 0 0 0,-2 0 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16572 8076 16383 0 0,'2'0'0'0'0,"2"0"0"0"0,2 0 0 0 0,1 0 0 0 0,1 0 0 0 0,1 0 0 0 0,0 0 0 0 0,0 0 0 0 0,0 0 0 0 0,-1 0 0 0 0,0 0 0 0 0,0 0 0 0 0,-1 0 0 0 0,1 0 0 0 0,-1 0 0 0 0,0 0 0 0 0,1 0 0 0 0,-1 0 0 0 0,0-1 0 0 0,1-1 0 0 0,-1 1 0 0 0,1-1 0 0 0,0 1 0 0 0,-1 1 0 0 0,1-1 0 0 0,-2 1 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16589 8170 16383 0 0,'1'0'0'0'0,"3"0"0"0"0,2 0 0 0 0,2 0 0 0 0,1 0 0 0 0,3 0 0 0 0,2 0 0 0 0,2 0 0 0 0,-2 0 0 0 0,1 0 0 0 0,-1 0 0 0 0,-1 0 0 0 0,0 0 0 0 0,-2 0 0 0 0,-1 0 0 0 0,0 0 0 0 0,1 0 0 0 0,0 0 0 0 0,0 0 0 0 0,-1 0 0 0 0,0 0 0 0 0,-1 0 0 0 0,-1 0 0 0 0,0 0 0 0 0,-1 0 0 0 0,1 0 0 0 0,-1 0 0 0 0,1 0 0 0 0,-1 0 0 0 0,1 0 0 0 0,-1 0 0 0 0,1 0 0 0 0,-1 0 0 0 0,2 0 0 0 0,1 0 0 0 0,1 0 0 0 0,2 0 0 0 0,0 0 0 0 0,-1 0 0 0 0,0 0 0 0 0,0 0 0 0 0,-2 0 0 0 0,0 0 0 0 0,0 0 0 0 0,0 0 0 0 0,0 0 0 0 0,1 0 0 0 0,-1 0 0 0 0,0 0 0 0 0,1-2 0 0 0,0 1 0 0 0,-1-1 0 0 0,0 0 0 0 0,-2 1 0 0 0,1 1 0 0 0,-2-1 0 0 0,1 1 0 0 0,-1-1 0 0 0,1-1 0 0 0,-1 0 0 0 0,0 1 0 0 0,1 0 0 0 0,-1-1 0 0 0,1 0 0 0 0,-1 1 0 0 0,1-1 0 0 0,-1 0 0 0 0,0 0 0 0 0,0 0 0 0 0,1 1 0 0 0,-1-1 0 0 0,0 0 0 0 0,1 0 0 0 0,-1 0 0 0 0,0 0 0 0 0,0 0 0 0 0,0 0 0 0 0,0 1 0 0 0,1 0 0 0 0,-3 0 0 0 0,1-1 0 0 0,0 0 0 0 0,-2 0 0 0 0,0 0 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16573 8328 16383 0 0,'2'0'0'0'0,"3"0"0"0"0,2 0 0 0 0,3 0 0 0 0,3 0 0 0 0,0 0 0 0 0,2 0 0 0 0,-1 0 0 0 0,4 0 0 0 0,1 0 0 0 0,0 0 0 0 0,1 0 0 0 0,1 0 0 0 0,-1 0 0 0 0,-1 0 0 0 0,-1 0 0 0 0,-1 0 0 0 0,-2 0 0 0 0,0 0 0 0 0,0 0 0 0 0,-1 0 0 0 0,-1 0 0 0 0,2 0 0 0 0,0 0 0 0 0,-1 0 0 0 0,-2 0 0 0 0,-1 0 0 0 0,-2 0 0 0 0,0 0 0 0 0,-1 0 0 0 0,-1 0 0 0 0,0 0 0 0 0,1 0 0 0 0,-1 0 0 0 0,0 0 0 0 0,1 0 0 0 0,-1 0 0 0 0,1 0 0 0 0,-1 0 0 0 0,1 0 0 0 0,-1 0 0 0 0,1 0 0 0 0,0 0 0 0 0,-1 0 0 0 0,1 0 0 0 0,-1 0 0 0 0,1 0 0 0 0,-1 0 0 0 0,1 0 0 0 0,-1 0 0 0 0,2 0 0 0 0,1 0 0 0 0,0 0 0 0 0,-1 0 0 0 0,-1 0 0 0 0,1 0 0 0 0,-1 0 0 0 0,-1 0 0 0 0,1 0 0 0 0,-1 0 0 0 0,0 0 0 0 0,0 0 0 0 0,1 0 0 0 0,-1 0 0 0 0,1 0 0 0 0,-1 0 0 0 0,1 0 0 0 0,-1 0 0 0 0,1 0 0 0 0,-1 0 0 0 0,1 0 0 0 0,0 0 0 0 0,-2 0 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17444 6557 16383 0 0,'3'0'0'0'0,"7"0"0"0"0,4 0 0 0 0,6 0 0 0 0,3 0 0 0 0,1 0 0 0 0,1 0 0 0 0,-1 0 0 0 0,-2 0 0 0 0,-1 0 0 0 0,-4 0 0 0 0,-1 0 0 0 0,-2 0 0 0 0,-3 0 0 0 0,-1 0 0 0 0,-2 0 0 0 0,0 0 0 0 0,-1 0 0 0 0,-1 0 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8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17425 6718 16383 0 0,'2'0'0'0'0,"0"0"0"0"0,3 0 0 0 0,0 0 0 0 0,4 0 0 0 0,0 0 0 0 0,1 0 0 0 0,1 0 0 0 0,0 0 0 0 0,1 0 0 0 0,0 0 0 0 0,-1 0 0 0 0,-1 0 0 0 0,-1 0 0 0 0,-1 0 0 0 0,0 0 0 0 0,0 0 0 0 0,-1 0 0 0 0,1 0 0 0 0,-1 0 0 0 0,0 0 0 0 0,1 0 0 0 0,-1 0 0 0 0,1 0 0 0 0,-1 0 0 0 0,1 0 0 0 0,0 0 0 0 0,-1 0 0 0 0,1 0 0 0 0,-1 0 0 0 0,1 0 0 0 0,-1 0 0 0 0,1 0 0 0 0,-1 0 0 0 0,0 0 0 0 0,1 0 0 0 0,-1 0 0 0 0,0 0 0 0 0,1 0 0 0 0,-1 0 0 0 0,1 0 0 0 0,-1 0 0 0 0,1 0 0 0 0,-1 0 0 0 0,0 0 0 0 0,1 0 0 0 0,-1 0 0 0 0,1 0 0 0 0,0 0 0 0 0,-1 0 0 0 0,1 0 0 0 0,-1 0 0 0 0,1 0 0 0 0,-1 0 0 0 0,1 0 0 0 0,0 0 0 0 0,-1 0 0 0 0,1 0 0 0 0,-1 0 0 0 0,1 0 0 0 0,0 0 0 0 0,-1 0 0 0 0,1 0 0 0 0,-1 0 0 0 0,1 0 0 0 0,-1 0 0 0 0,1 0 0 0 0,0 0 0 0 0,-1 0 0 0 0,1 0 0 0 0,-1 0 0 0 0,1 0 0 0 0,0 0 0 0 0,-1 0 0 0 0,1 0 0 0 0,-1 0 0 0 0,1 0 0 0 0,-1 0 0 0 0,1 0 0 0 0,0 0 0 0 0,-1 0 0 0 0,1 0 0 0 0,-1 0 0 0 0,1 0 0 0 0,-1 0 0 0 0,1 0 0 0 0,0 0 0 0 0,-1 0 0 0 0,0 0 0 0 0,0 0 0 0 0,1 0 0 0 0,-1 0 0 0 0,0 0 0 0 0,0 0 0 0 0,-1 0 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17388 6847 16383 0 0,'2'0'0'0'0,"2"0"0"0"0,2 0 0 0 0,1 0 0 0 0,2 0 0 0 0,1 0 0 0 0,1 0 0 0 0,0 0 0 0 0,2 0 0 0 0,-1 0 0 0 0,-1 0 0 0 0,1 0 0 0 0,-1 0 0 0 0,-1 0 0 0 0,0 0 0 0 0,-2 0 0 0 0,0 0 0 0 0,0 0 0 0 0,0 0 0 0 0,-1 0 0 0 0,0 0 0 0 0,0 0 0 0 0,1 0 0 0 0,-1 0 0 0 0,0 0 0 0 0,0 0 0 0 0,-1 0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22021 4681 0 0 0,'6'0'0'0'0,"9"0"0"0"0,7 0 0 0 0,13 0 0 0 0,12 0 0 0 0,12 0 0 0 0,13 0 0 0 0,1 0 0 0 0,1 0 0 0 0,0 0 0 0 0,12 0 0 0 0,16 0 0 0 0,29 0 0 0 0,16 0 0 0 0,2 0 0 0 0,-18 0 0 0 0,-19 0 0 0 0,-17 0 0 0 0,-11-6 0 0 0,-1-3 0 0 0,-3 1 0 0 0,-3 2 0 0 0,-1 2 0 0 0,4 1 0 0 0,14-5 0 0 0,9-1 0 0 0,6 1 0 0 0,-3 2 0 0 0,-1 2 0 0 0,-12 2 0 0 0,-10 0 0 0 0,-6 2 0 0 0,-4 0 0 0 0,-8 1 0 0 0,-3-1 0 0 0,-6 0 0 0 0,1 1 0 0 0,2-1 0 0 0,4 0 0 0 0,3-6 0 0 0,4-3 0 0 0,1 2 0 0 0,-4 0 0 0 0,-8 3 0 0 0,-8 1 0 0 0,-6 1 0 0 0,-5 2 0 0 0,4 0 0 0 0,6 0 0 0 0,8 0 0 0 0,-1 1 0 0 0,3-1 0 0 0,-2 0 0 0 0,0 0 0 0 0,-2 0 0 0 0,1 0 0 0 0,3 0 0 0 0,5 0 0 0 0,-4 0 0 0 0,1 0 0 0 0,2 0 0 0 0,3 0 0 0 0,8 0 0 0 0,5 0 0 0 0,0 0 0 0 0,-7 0 0 0 0,-10 0 0 0 0,-3 0 0 0 0,7 0 0 0 0,-2 7 0 0 0,1 1 0 0 0,-5 0 0 0 0,-7-2 0 0 0,-6-1 0 0 0,-17-3 0 0 0,-21 0 0 0 0,-17-2 0 0 0,-21 0 0 0 0,-24 0 0 0 0,-15 0 0 0 0,-3-1 0 0 0,-2 1 0 0 0,-1 0 0 0 0,0 0 0 0 0,6 0 0 0 0,7 0 0 0 0,9 0 0 0 0,6 0 0 0 0,5 0 0 0 0,3 0 0 0 0,-5 0 0 0 0,-1 0 0 0 0,-6 0 0 0 0,0 0 0 0 0,-5 0 0 0 0,-6 0 0 0 0,-4 0 0 0 0,1 0 0 0 0,7 0 0 0 0,5 6 0 0 0,6 2 0 0 0,4 0 0 0 0,3-1 0 0 0,-4-3 0 0 0,-2-1 0 0 0,13-2 0 0 0,25 0 0 0 0,31-1 0 0 0,30 0 0 0 0,19-1 0 0 0,2 1 0 0 0,1 0 0 0 0,6-1 0 0 0,1 1 0 0 0,-7 0 0 0 0,-4 0 0 0 0,-9 0 0 0 0,-9 0 0 0 0,-7 0 0 0 0,0 0 0 0 0,-2 0 0 0 0,-2 0 0 0 0,-3 0 0 0 0,-1 0 0 0 0,-3 0 0 0 0,0 0 0 0 0,-1 0 0 0 0,7 0 0 0 0,1 0 0 0 0,6 0 0 0 0,13 0 0 0 0,2 0 0 0 0,-3 0 0 0 0,-20 0 0 0 0,-28 0 0 0 0,-29 0 0 0 0,-25 0 0 0 0,-18 0 0 0 0,-5 0 0 0 0,2 0 0 0 0,5 0 0 0 0,6 0 0 0 0,5 0 0 0 0,4 0 0 0 0,3 0 0 0 0,-5 0 0 0 0,-7 7 0 0 0,-14 1 0 0 0,-76 0 0 0 0,-59-2 0 0 0,-7-1 0 0 0,0-3 0 0 0,23 0 0 0 0,30-2 0 0 0,29 0 0 0 0,29 0 0 0 0,24 0 0 0 0,19-1 0 0 0,11 1 0 0 0,1 0 0 0 0,0 0 0 0 0,2 0 0 0 0,0 0 0 0 0,1 0 0 0 0,0 0 0 0 0,1 0 0 0 0,-1 0 0 0 0,1 0 0 0 0,0 0 0 0 0,-1 0 0 0 0,1 0 0 0 0,-1 0 0 0 0,1 0 0 0 0,-1 0 0 0 0,1 0 0 0 0,-1 0 0 0 0,1 0 0 0 0,-1 0 0 0 0,1 0 0 0 0,-7 0 0 0 0,-2 0 0 0 0,1 0 0 0 0,-5 0 0 0 0,0 0 0 0 0,-5 0 0 0 0,2 0 0 0 0,-4 0 0 0 0,-4 0 0 0 0,-4 0 0 0 0,-5-6 0 0 0,-2-3 0 0 0,-1 1 0 0 0,5 2 0 0 0,1 2 0 0 0,0 1 0 0 0,-1 1 0 0 0,-9 2 0 0 0,-2 0 0 0 0,-8-6 0 0 0,-1-2 0 0 0,1 0 0 0 0,4 2 0 0 0,-3 2 0 0 0,0 1 0 0 0,-4 2 0 0 0,1-6 0 0 0,3-1 0 0 0,3 0 0 0 0,10 2 0 0 0,10 2 0 0 0,11 2 0 0 0,6 0 0 0 0,6 2 0 0 0,3 0 0 0 0,1 0 0 0 0,0 0 0 0 0,1 1 0 0 0,-1-1 0 0 0,12 0 0 0 0,22-6 0 0 0,18-2 0 0 0,18 0 0 0 0,16 2 0 0 0,11 1 0 0 0,8 2 0 0 0,10 2 0 0 0,17 0 0 0 0,10 1 0 0 0,6 1 0 0 0,2-1 0 0 0,-6 0 0 0 0,-3 0 0 0 0,-1 7 0 0 0,-6 1 0 0 0,-1 0 0 0 0,-4-1 0 0 0,-1-3 0 0 0,-3-1 0 0 0,2-2 0 0 0,-2 0 0 0 0,-5-1 0 0 0,-4 0 0 0 0,-9-1 0 0 0,-11 1 0 0 0,-10 0 0 0 0,6-1 0 0 0,4 1 0 0 0,0 0 0 0 0,-6-6 0 0 0,-5-2 0 0 0,-6 0 0 0 0,-3 2 0 0 0,-3 1 0 0 0,-1 2 0 0 0,-2 2 0 0 0,1 0 0 0 0,-1 1 0 0 0,1 1 0 0 0,0-1 0 0 0,0 0 0 0 0,0 0 0 0 0,0 1 0 0 0,1-1 0 0 0,6 0 0 0 0,8 0 0 0 0,8 0 0 0 0,0 0 0 0 0,-4 0 0 0 0,-5 0 0 0 0,-5 0 0 0 0,-3 0 0 0 0,-4 0 0 0 0,-1-6 0 0 0,-1-3 0 0 0,0 2 0 0 0,-1 0 0 0 0,1 3 0 0 0,0 1 0 0 0,0 1 0 0 0,0 2 0 0 0,0 0 0 0 0,1 0 0 0 0,-1 0 0 0 0,1 1 0 0 0,-1 5 0 0 0,1 3 0 0 0,-1-1 0 0 0,-11-2 0 0 0,-12-1 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17399 6957 16383 0 0,'2'0'0'0'0,"2"0"0"0"0,4 0 0 0 0,1 0 0 0 0,2 0 0 0 0,2 0 0 0 0,2 0 0 0 0,1 0 0 0 0,0 0 0 0 0,1 0 0 0 0,1 0 0 0 0,-1 0 0 0 0,2 0 0 0 0,0 0 0 0 0,0 0 0 0 0,0 0 0 0 0,-1 0 0 0 0,0 0 0 0 0,-2 0 0 0 0,-2 0 0 0 0,0 0 0 0 0,-1 0 0 0 0,-1 0 0 0 0,-2 0 0 0 0,0 0 0 0 0,-2 0 0 0 0,0 0 0 0 0,0 0 0 0 0,1 0 0 0 0,0 0 0 0 0,1 0 0 0 0,-1 0 0 0 0,-1 0 0 0 0,1 0 0 0 0,-2 0 0 0 0,1 0 0 0 0,0 0 0 0 0,-1 0 0 0 0,1 0 0 0 0,-1 0 0 0 0,1 0 0 0 0,-1 0 0 0 0,1 0 0 0 0,-1 0 0 0 0,1 0 0 0 0,0 0 0 0 0,-1 0 0 0 0,1 0 0 0 0,-1 0 0 0 0,1 0 0 0 0,-1 0 0 0 0,1 0 0 0 0,-1 0 0 0 0,0 0 0 0 0,1 0 0 0 0,-1 0 0 0 0,1 0 0 0 0,0 0 0 0 0,-1 0 0 0 0,1 0 0 0 0,-2 0 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17415 7116 16383 0 0,'2'0'0'0'0,"2"0"0"0"0,4 0 0 0 0,3 0 0 0 0,2 0 0 0 0,0 0 0 0 0,2 0 0 0 0,0 0 0 0 0,-1 0 0 0 0,0 0 0 0 0,1 0 0 0 0,0 0 0 0 0,1 0 0 0 0,0 0 0 0 0,0 0 0 0 0,1 0 0 0 0,-2 0 0 0 0,0 0 0 0 0,-1 0 0 0 0,-3 0 0 0 0,1 0 0 0 0,-1 0 0 0 0,-1 0 0 0 0,-1 0 0 0 0,-1 0 0 0 0,0 0 0 0 0,0 0 0 0 0,-1 0 0 0 0,-1 0 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17405 7249 16383 0 0,'2'0'0'0'0,"3"0"0"0"0,1 0 0 0 0,2 0 0 0 0,3 0 0 0 0,3 0 0 0 0,0 0 0 0 0,0 0 0 0 0,1 0 0 0 0,0 0 0 0 0,2 0 0 0 0,1 0 0 0 0,1 0 0 0 0,2 0 0 0 0,0 0 0 0 0,2 0 0 0 0,-1 0 0 0 0,1 0 0 0 0,-1 0 0 0 0,0 0 0 0 0,0 0 0 0 0,1-2 0 0 0,-1 0 0 0 0,-1 0 0 0 0,-2 1 0 0 0,-1-1 0 0 0,0 2 0 0 0,-1-1 0 0 0,-2 1 0 0 0,-2 0 0 0 0,-2 0 0 0 0,-2 0 0 0 0,-1 0 0 0 0,0 1 0 0 0,-1-1 0 0 0,0-2 0 0 0,1 1 0 0 0,-1-1 0 0 0,0 1 0 0 0,0 0 0 0 0,1 0 0 0 0,-2 0 0 0 0,-2-1 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17417 7528 16383 0 0,'2'0'0'0'0,"2"0"0"0"0,3 0 0 0 0,5 0 0 0 0,1 0 0 0 0,3 0 0 0 0,1 0 0 0 0,0 0 0 0 0,2 0 0 0 0,-1 0 0 0 0,0 0 0 0 0,-1 0 0 0 0,0 0 0 0 0,-1 0 0 0 0,1 0 0 0 0,-2 0 0 0 0,-1 0 0 0 0,-1 0 0 0 0,0 0 0 0 0,0 0 0 0 0,-3 0 0 0 0,2 0 0 0 0,-2 0 0 0 0,0 0 0 0 0,1 0 0 0 0,0 0 0 0 0,-1 0 0 0 0,-1 0 0 0 0,0 0 0 0 0,1 0 0 0 0,-1 0 0 0 0,3 0 0 0 0,-1 0 0 0 0,1 0 0 0 0,0 0 0 0 0,-1 0 0 0 0,-1 0 0 0 0,-1 0 0 0 0,-1 0 0 0 0,1 0 0 0 0,1 0 0 0 0,1 0 0 0 0,2 0 0 0 0,1-3 0 0 0,1 0 0 0 0,3-1 0 0 0,0 1 0 0 0,-1 1 0 0 0,-2 1 0 0 0,-1 0 0 0 0,-3 1 0 0 0,-3-2 0 0 0,-2 1 0 0 0,0-1 0 0 0,0 1 0 0 0,0 0 0 0 0,-1 1 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17390 7375 16383 0 0,'2'0'0'0'0,"2"0"0"0"0,2 0 0 0 0,5 0 0 0 0,1 0 0 0 0,1 0 0 0 0,3 0 0 0 0,0 0 0 0 0,-1 0 0 0 0,0 0 0 0 0,-2 0 0 0 0,-1 0 0 0 0,-2 0 0 0 0,1 0 0 0 0,-1 0 0 0 0,1 0 0 0 0,0 0 0 0 0,1 0 0 0 0,0 0 0 0 0,-1 0 0 0 0,-1 0 0 0 0,-1 0 0 0 0,-1 0 0 0 0,0 0 0 0 0,-1 0 0 0 0,1 0 0 0 0,-1 0 0 0 0,0 0 0 0 0,1 0 0 0 0,-1 0 0 0 0,0 0 0 0 0,-1 0 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17400 7689 16383 0 0,'1'0'0'0'0,"2"0"0"0"0,2 0 0 0 0,0 0 0 0 0,2 0 0 0 0,0 0 0 0 0,0 0 0 0 0,1 0 0 0 0,-1 0 0 0 0,1 0 0 0 0,-1 0 0 0 0,1 0 0 0 0,0 0 0 0 0,-1 0 0 0 0,1 0 0 0 0,-1 0 0 0 0,1 0 0 0 0,-1 0 0 0 0,0 0 0 0 0,0 0 0 0 0,0 0 0 0 0,1-3 0 0 0,-1 0 0 0 0,2-1 0 0 0,2 2 0 0 0,1 0 0 0 0,-1 1 0 0 0,1 0 0 0 0,-1 1 0 0 0,0 0 0 0 0,-2 0 0 0 0,-1 0 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17421 7841 16383 0 0,'1'0'0'0'0,"2"0"0"0"0,1 0 0 0 0,2 0 0 0 0,1 0 0 0 0,0 0 0 0 0,1 0 0 0 0,0 0 0 0 0,1 0 0 0 0,1 0 0 0 0,0 0 0 0 0,-1 0 0 0 0,-1 0 0 0 0,1 0 0 0 0,-2 0 0 0 0,0 0 0 0 0,1 0 0 0 0,-1 0 0 0 0,0 0 0 0 0,0 0 0 0 0,0 0 0 0 0,0 0 0 0 0,1 0 0 0 0,-1 0 0 0 0,1 0 0 0 0,-1 0 0 0 0,1 0 0 0 0,-1 0 0 0 0,1 0 0 0 0,0 0 0 0 0,-1 0 0 0 0,1 0 0 0 0,-1 0 0 0 0,1 0 0 0 0,-1 0 0 0 0,0 0 0 0 0,1 0 0 0 0,-1 0 0 0 0,0 0 0 0 0,1 0 0 0 0,-1 0 0 0 0,-1 0 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17399 8002 16383 0 0,'2'0'0'0'0,"0"0"0"0"0,3 0 0 0 0,1 0 0 0 0,0 0 0 0 0,3 0 0 0 0,3 0 0 0 0,3 0 0 0 0,3 0 0 0 0,0 0 0 0 0,3 0 0 0 0,0 0 0 0 0,-1 0 0 0 0,0 0 0 0 0,-2 0 0 0 0,0 0 0 0 0,-1 0 0 0 0,0 0 0 0 0,-2 0 0 0 0,0 0 0 0 0,-1 0 0 0 0,1 0 0 0 0,1 0 0 0 0,-2 0 0 0 0,1 0 0 0 0,-2 0 0 0 0,-2 0 0 0 0,-1 0 0 0 0,-1 0 0 0 0,-1 0 0 0 0,0 0 0 0 0,-1 0 0 0 0,1 0 0 0 0,-1 0 0 0 0,0 0 0 0 0,1 0 0 0 0,-1 0 0 0 0,0 0 0 0 0,1 0 0 0 0,-1 0 0 0 0,0-1 0 0 0,0-1 0 0 0,0 1 0 0 0,0-1 0 0 0,1 1 0 0 0,-1 1 0 0 0,-2-2 0 0 0,1 0 0 0 0,0 1 0 0 0,-1-1 0 0 0,2 2 0 0 0,-1-1 0 0 0,0 0 0 0 0,-1-1 0 0 0,0 0 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9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17414 8154 16383 0 0,'-2'0'0'0'0,"2"0"0"0"0,1 0 0 0 0,3 0 0 0 0,0 0 0 0 0,2 0 0 0 0,1 0 0 0 0,1 0 0 0 0,-1 0 0 0 0,1 0 0 0 0,0 0 0 0 0,2 0 0 0 0,-1 0 0 0 0,3 0 0 0 0,-1 0 0 0 0,1 0 0 0 0,2 0 0 0 0,-1 0 0 0 0,1 0 0 0 0,-2 0 0 0 0,1 0 0 0 0,0 0 0 0 0,-1 0 0 0 0,2 0 0 0 0,-1 0 0 0 0,0 0 0 0 0,1 0 0 0 0,-1 0 0 0 0,1 0 0 0 0,-1 0 0 0 0,0 0 0 0 0,0 0 0 0 0,0 0 0 0 0,1 0 0 0 0,-2 0 0 0 0,1 0 0 0 0,-1 0 0 0 0,-1-2 0 0 0,0 1 0 0 0,0-1 0 0 0,-1 1 0 0 0,0 0 0 0 0,-2 0 0 0 0,0 1 0 0 0,2 0 0 0 0,-1 0 0 0 0,1 0 0 0 0,-1 0 0 0 0,-1 0 0 0 0,1 0 0 0 0,-2 0 0 0 0,1 0 0 0 0,0 0 0 0 0,-1 0 0 0 0,0 0 0 0 0,1 0 0 0 0,-1 0 0 0 0,1 0 0 0 0,-1 0 0 0 0,0 0 0 0 0,1 0 0 0 0,-1 0 0 0 0,0 0 0 0 0,1 0 0 0 0,-1 0 0 0 0,1 0 0 0 0,-1 0 0 0 0,1 0 0 0 0,-1 0 0 0 0,1 0 0 0 0,-1 0 0 0 0,2 0 0 0 0,1 0 0 0 0,0 0 0 0 0,-1 0 0 0 0,0 0 0 0 0,-1 0 0 0 0,0 0 0 0 0,-1 0 0 0 0,1 0 0 0 0,-1 0 0 0 0,-1 0 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18319 6548 16383 0 0,'1'0'0'0'0,"2"0"0"0"0,3 0 0 0 0,4 0 0 0 0,2 0 0 0 0,1 0 0 0 0,1 0 0 0 0,0 0 0 0 0,-2 0 0 0 0,0 0 0 0 0,-1 0 0 0 0,2 0 0 0 0,-2 0 0 0 0,1 0 0 0 0,2 0 0 0 0,-2 0 0 0 0,0 0 0 0 0,-2 0 0 0 0,1 0 0 0 0,0 0 0 0 0,-1 0 0 0 0,0 0 0 0 0,1 0 0 0 0,0 0 0 0 0,1 0 0 0 0,-1 0 0 0 0,-2 0 0 0 0,0 0 0 0 0,-1 0 0 0 0,0 0 0 0 0,0 0 0 0 0,-1 0 0 0 0,0 0 0 0 0,0 0 0 0 0,1 0 0 0 0,-1 0 0 0 0,0 0 0 0 0,-1 1 0 0 0,-2 1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12607 10927 0 0 0,'6'0'0'0'0,"14"0"0"0"0,23 0 0 0 0,17 0 0 0 0,9 0 0 0 0,7 0 0 0 0,-4 6 0 0 0,-8 3 0 0 0,-9 5 0 0 0,-7 0 0 0 0,-6-1 0 0 0,-4-4 0 0 0,-2-3 0 0 0,6-3 0 0 0,1-1 0 0 0,6-2 0 0 0,7 0 0 0 0,6-1 0 0 0,6 1 0 0 0,-4 5 0 0 0,-5 3 0 0 0,-7 0 0 0 0,-7-2 0 0 0,-10 5 0 0 0,-11 6 0 0 0,-16 0 0 0 0,-16-2 0 0 0,-6 2 0 0 0,-7-1 0 0 0,-7-4 0 0 0,-4-11 0 0 0,-3-4 0 0 0,-1-9 0 0 0,-14-8 0 0 0,-17-1 0 0 0,-22 4 0 0 0,-14 4 0 0 0,-8 4 0 0 0,2 4 0 0 0,7 3 0 0 0,15 2 0 0 0,16 0 0 0 0,14 1 0 0 0,10 0 0 0 0,7 0 0 0 0,5-1 0 0 0,1 1 0 0 0,0-1 0 0 0,1 0 0 0 0,-2 0 0 0 0,1 0 0 0 0,-2 0 0 0 0,6 0 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18333 6688 16383 0 0,'1'0'0'0'0,"2"0"0"0"0,1 0 0 0 0,2 0 0 0 0,0 0 0 0 0,2 0 0 0 0,-1 0 0 0 0,1 0 0 0 0,1 0 0 0 0,1 0 0 0 0,2 0 0 0 0,-1 0 0 0 0,0 0 0 0 0,-1 0 0 0 0,-1 0 0 0 0,-1 0 0 0 0,0 0 0 0 0,0 0 0 0 0,1 0 0 0 0,0 0 0 0 0,2 0 0 0 0,2 0 0 0 0,1 0 0 0 0,2 0 0 0 0,-2 0 0 0 0,1 0 0 0 0,-1 0 0 0 0,-2 0 0 0 0,-2 0 0 0 0,-1 0 0 0 0,-1 0 0 0 0,0 0 0 0 0,-1 0 0 0 0,0 0 0 0 0,0 0 0 0 0,0 0 0 0 0,0 0 0 0 0,0 0 0 0 0,0 0 0 0 0,0 0 0 0 0,0 0 0 0 0,-1 0 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18328 6820 16383 0 0,'-1'0'0'0'0,"0"0"0"0"0,3 0 0 0 0,1 0 0 0 0,3 0 0 0 0,2 0 0 0 0,2 0 0 0 0,0 0 0 0 0,4 0 0 0 0,3 0 0 0 0,0 0 0 0 0,1 0 0 0 0,-1 0 0 0 0,1 0 0 0 0,-1 0 0 0 0,-1 0 0 0 0,-1 0 0 0 0,0 0 0 0 0,0 0 0 0 0,1 0 0 0 0,0 0 0 0 0,-1 0 0 0 0,-3 0 0 0 0,1 0 0 0 0,-1 0 0 0 0,-2 0 0 0 0,0 0 0 0 0,-2 0 0 0 0,0 0 0 0 0,0 0 0 0 0,-1 0 0 0 0,0 0 0 0 0,1 0 0 0 0,-1 0 0 0 0,0 0 0 0 0,1 0 0 0 0,-1 0 0 0 0,1 0 0 0 0,-1 0 0 0 0,1 0 0 0 0,-1 0 0 0 0,0 0 0 0 0,-1 0 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18354 6959 16383 0 0,'1'0'0'0'0,"1"0"0"0"0,5 0 0 0 0,2 0 0 0 0,3 0 0 0 0,5 0 0 0 0,1 0 0 0 0,2 0 0 0 0,1 0 0 0 0,2 0 0 0 0,0 0 0 0 0,-1 0 0 0 0,2 0 0 0 0,2 0 0 0 0,2 0 0 0 0,0 0 0 0 0,0 0 0 0 0,2 0 0 0 0,1 0 0 0 0,2 0 0 0 0,2 0 0 0 0,0 0 0 0 0,0 0 0 0 0,0 0 0 0 0,-2 0 0 0 0,-2 0 0 0 0,-3 0 0 0 0,-4 0 0 0 0,-3 0 0 0 0,-2 0 0 0 0,-1 0 0 0 0,-3 0 0 0 0,-1 0 0 0 0,-2 0 0 0 0,-1 0 0 0 0,-1 0 0 0 0,-2 0 0 0 0,-1 0 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18303 7097 16383 0 0,'2'0'0'0'0,"3"0"0"0"0,2 0 0 0 0,4 0 0 0 0,0 0 0 0 0,4 0 0 0 0,2 0 0 0 0,1 0 0 0 0,0 0 0 0 0,0 0 0 0 0,2 0 0 0 0,-1 0 0 0 0,1 0 0 0 0,1 0 0 0 0,-1 0 0 0 0,0 0 0 0 0,-1 0 0 0 0,-2 0 0 0 0,-2 1 0 0 0,-1 1 0 0 0,-1 0 0 0 0,1 0 0 0 0,0-1 0 0 0,1-1 0 0 0,1 1 0 0 0,0-1 0 0 0,1 0 0 0 0,0 0 0 0 0,-1 0 0 0 0,0 0 0 0 0,-1-1 0 0 0,-2 1 0 0 0,0 0 0 0 0,-1 0 0 0 0,1 0 0 0 0,-2 0 0 0 0,0 0 0 0 0,0 0 0 0 0,0 0 0 0 0,-1 0 0 0 0,-1 0 0 0 0,0 0 0 0 0,-2 0 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18371 7247 16383 0 0,'1'0'0'0'0,"5"0"0"0"0,7 0 0 0 0,3 0 0 0 0,6 0 0 0 0,2 0 0 0 0,0 0 0 0 0,1 0 0 0 0,-2 0 0 0 0,1 0 0 0 0,-2 0 0 0 0,1 0 0 0 0,-1 0 0 0 0,-1 0 0 0 0,-2 0 0 0 0,-1 0 0 0 0,0 0 0 0 0,-3 0 0 0 0,-2 0 0 0 0,-2 0 0 0 0,-2 0 0 0 0,1 0 0 0 0,-1 0 0 0 0,2 0 0 0 0,0 0 0 0 0,-1 0 0 0 0,0 0 0 0 0,-1 0 0 0 0,-1 0 0 0 0,0 0 0 0 0,-1 0 0 0 0,1 0 0 0 0,-1 0 0 0 0,0 0 0 0 0,1 0 0 0 0,-1 0 0 0 0,0 0 0 0 0,0 0 0 0 0,1 0 0 0 0,-1 0 0 0 0,1 0 0 0 0,-1 0 0 0 0,1 0 0 0 0,-1 0 0 0 0,0 0 0 0 0,1 0 0 0 0,-1 0 0 0 0,0 0 0 0 0,0 0 0 0 0,-1 0 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18328 7346 16383 0 0,'2'0'0'0'0,"4"0"0"0"0,3 0 0 0 0,4 0 0 0 0,4 0 0 0 0,3 0 0 0 0,2 0 0 0 0,1 0 0 0 0,2 0 0 0 0,0 0 0 0 0,-3 0 0 0 0,-1 0 0 0 0,-3 0 0 0 0,0 0 0 0 0,0 0 0 0 0,-1 0 0 0 0,0 0 0 0 0,0 0 0 0 0,0 0 0 0 0,0 0 0 0 0,-2 0 0 0 0,0 0 0 0 0,-2 0 0 0 0,-1 0 0 0 0,-3 0 0 0 0,2 0 0 0 0,-1 0 0 0 0,0 0 0 0 0,-2 0 0 0 0,1 0 0 0 0,-1 0 0 0 0,-1 0 0 0 0,0 0 0 0 0,0 0 0 0 0,1 0 0 0 0,-1 0 0 0 0,0 0 0 0 0,1 0 0 0 0,-2 0 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18326 7536 16383 0 0,'3'0'0'0'0,"2"0"0"0"0,4 0 0 0 0,0 0 0 0 0,3 0 0 0 0,2 0 0 0 0,2 0 0 0 0,1 0 0 0 0,-1 0 0 0 0,0 0 0 0 0,3 0 0 0 0,2 0 0 0 0,2 0 0 0 0,4 0 0 0 0,3 0 0 0 0,-2 0 0 0 0,0 0 0 0 0,-3 0 0 0 0,-2 0 0 0 0,-4 0 0 0 0,-2 0 0 0 0,-3 0 0 0 0,-1 0 0 0 0,0 0 0 0 0,1 0 0 0 0,-1 0 0 0 0,1 0 0 0 0,-2 0 0 0 0,-1 0 0 0 0,-1 0 0 0 0,-1 0 0 0 0,0 0 0 0 0,-3 0 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18346 7756 16383 0 0,'0'-3'0'0'0,"2"0"0"0"0,2 0 0 0 0,2 1 0 0 0,3 0 0 0 0,4 1 0 0 0,1 1 0 0 0,4-1 0 0 0,0 1 0 0 0,3 1 0 0 0,1-1 0 0 0,0 0 0 0 0,4 0 0 0 0,2 0 0 0 0,2 0 0 0 0,1 0 0 0 0,3 0 0 0 0,2 0 0 0 0,3 0 0 0 0,0 0 0 0 0,-1 0 0 0 0,-2 0 0 0 0,-5 0 0 0 0,-5 0 0 0 0,-3 0 0 0 0,-4-3 0 0 0,-1-1 0 0 0,-2 1 0 0 0,0 0 0 0 0,0 1 0 0 0,0 0 0 0 0,0 2 0 0 0,0-1 0 0 0,-1 1 0 0 0,-2 1 0 0 0,-2-1 0 0 0,-1 0 0 0 0,-2 0 0 0 0,0 0 0 0 0,0 0 0 0 0,-1 0 0 0 0,0 0 0 0 0,0 0 0 0 0,1 0 0 0 0,-2 0 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0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18339 7915 16383 0 0,'1'0'0'0'0,"3"0"0"0"0,3 0 0 0 0,2 0 0 0 0,3 0 0 0 0,4 0 0 0 0,2 0 0 0 0,1 0 0 0 0,-2 0 0 0 0,-2 0 0 0 0,0 0 0 0 0,-3 0 0 0 0,1 0 0 0 0,-2 0 0 0 0,1 0 0 0 0,0 0 0 0 0,0 0 0 0 0,-1 0 0 0 0,2 0 0 0 0,-1 0 0 0 0,0 0 0 0 0,0 0 0 0 0,-1 0 0 0 0,0 0 0 0 0,0 0 0 0 0,1 0 0 0 0,-1 0 0 0 0,0 1 0 0 0,-1 1 0 0 0,0 0 0 0 0,1-1 0 0 0,-2 0 0 0 0,2 0 0 0 0,0-1 0 0 0,0 2 0 0 0,1-1 0 0 0,0 1 0 0 0,0 0 0 0 0,-1-1 0 0 0,-1-1 0 0 0,-1 0 0 0 0,-1 1 0 0 0,0-2 0 0 0,-1 1 0 0 0,1 0 0 0 0,-1 0 0 0 0,-2 0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18287 8082 16383 0 0,'1'0'0'0'0,"3"0"0"0"0,3 0 0 0 0,2 0 0 0 0,1 0 0 0 0,2 0 0 0 0,2 0 0 0 0,-1 0 0 0 0,-1 0 0 0 0,0 0 0 0 0,-1 0 0 0 0,0 0 0 0 0,-1 0 0 0 0,-2 0 0 0 0,2 0 0 0 0,0 0 0 0 0,-1 0 0 0 0,0 0 0 0 0,0 0 0 0 0,-1 0 0 0 0,0 0 0 0 0,-1 0 0 0 0,1 0 0 0 0,-1 0 0 0 0,0 0 0 0 0,1 0 0 0 0,-1 0 0 0 0,1 0 0 0 0,-1 0 0 0 0,1 0 0 0 0,1 0 0 0 0,1 0 0 0 0,-1 0 0 0 0,1 0 0 0 0,-2 0 0 0 0,1 0 0 0 0,-2 0 0 0 0,1 0 0 0 0,0 0 0 0 0,-1 0 0 0 0,1 0 0 0 0,1 1 0 0 0,0 1 0 0 0,1 0 0 0 0,-1-1 0 0 0,0 2 0 0 0,-1-1 0 0 0,0 1 0 0 0,1 0 0 0 0,3 1 0 0 0,-1 0 0 0 0,2-1 0 0 0,1-1 0 0 0,-1-1 0 0 0,-1 1 0 0 0,-1 0 0 0 0,-1 0 0 0 0,-2-1 0 0 0,0 0 0 0 0,0-1 0 0 0,-2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13780 11786 0 0 0,'-6'0'0'0'0,"-21"0"0"0"0,-24 0 0 0 0,-29 0 0 0 0,-31 0 0 0 0,-28 0 0 0 0,-22 0 0 0 0,-13 0 0 0 0,-4 0 0 0 0,24 0 0 0 0,31 0 0 0 0,43 0 0 0 0,41 0 0 0 0,34 0 0 0 0,23 0 0 0 0,3 0 0 0 0,-9 0 0 0 0,-18 0 0 0 0,-15 0 0 0 0,-9 0 0 0 0,-7 0 0 0 0,-3 0 0 0 0,0 0 0 0 0,-1 0 0 0 0,14 0 0 0 0,24 0 0 0 0,24 0 0 0 0,28 6 0 0 0,11 9 0 0 0,52 7 0 0 0,12 7 0 0 0,-8-2 0 0 0,-17-6 0 0 0,-20-5 0 0 0,-17-7 0 0 0,-13-4 0 0 0,-9 3 0 0 0,-4 0 0 0 0,-3-1 0 0 0,0-2 0 0 0,0-1 0 0 0,1-3 0 0 0,1 0 0 0 0,0-1 0 0 0,7 0 0 0 0,3 0 0 0 0,5 0 0 0 0,1-1 0 0 0,5 1 0 0 0,-2 0 0 0 0,-4 0 0 0 0,-4 0 0 0 0,-3 0 0 0 0,-3 0 0 0 0,-3 0 0 0 0,0 0 0 0 0,-1 0 0 0 0,-1 0 0 0 0,-11-6 0 0 0,-11-9 0 0 0,-14-7 0 0 0,-6-7 0 0 0,-8-4 0 0 0,-2-3 0 0 0,2-2 0 0 0,4 0 0 0 0,3 0 0 0 0,4 0 0 0 0,2 7 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18311 8250 16383 0 0,'1'0'0'0'0,"2"0"0"0"0,3 0 0 0 0,3 0 0 0 0,4 0 0 0 0,0 0 0 0 0,1 0 0 0 0,1 1 0 0 0,0 1 0 0 0,0 0 0 0 0,0 1 0 0 0,-2 0 0 0 0,0-1 0 0 0,0 0 0 0 0,-2-1 0 0 0,0 0 0 0 0,0-1 0 0 0,-1 0 0 0 0,1 0 0 0 0,-1 0 0 0 0,0 0 0 0 0,0 0 0 0 0,0 0 0 0 0,0 0 0 0 0,1 0 0 0 0,2 0 0 0 0,0 0 0 0 0,-1 0 0 0 0,0 0 0 0 0,-1 0 0 0 0,0 0 0 0 0,-2 0 0 0 0,-1 0 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18322 8347 16383 0 0,'1'0'0'0'0,"4"0"0"0"0,1 0 0 0 0,5 0 0 0 0,2 0 0 0 0,0 0 0 0 0,1 0 0 0 0,0 0 0 0 0,1 0 0 0 0,-1 0 0 0 0,3 0 0 0 0,2 0 0 0 0,1 0 0 0 0,1 0 0 0 0,1 0 0 0 0,-1 0 0 0 0,-1 0 0 0 0,1 0 0 0 0,-1 0 0 0 0,0 0 0 0 0,0 0 0 0 0,1 0 0 0 0,0 0 0 0 0,1 0 0 0 0,-2 0 0 0 0,-2 0 0 0 0,-4 0 0 0 0,-2 0 0 0 0,-2 0 0 0 0,-1 0 0 0 0,-2 0 0 0 0,0 0 0 0 0,0 0 0 0 0,0 0 0 0 0,1 0 0 0 0,-1 0 0 0 0,0 0 0 0 0,1 0 0 0 0,-1 0 0 0 0,1 0 0 0 0,-1 0 0 0 0,1 0 0 0 0,-1 0 0 0 0,1 0 0 0 0,-1 0 0 0 0,0 0 0 0 0,1 0 0 0 0,-1 0 0 0 0,0 0 0 0 0,1 0 0 0 0,-2 0 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19042 6524 16383 0 0,'2'0'0'0'0,"0"0"0"0"0,3 0 0 0 0,2 0 0 0 0,4 0 0 0 0,2 0 0 0 0,4 0 0 0 0,1 0 0 0 0,3 0 0 0 0,3 0 0 0 0,1 0 0 0 0,0 0 0 0 0,0 0 0 0 0,-1 0 0 0 0,-3 0 0 0 0,1 0 0 0 0,1 0 0 0 0,2 0 0 0 0,2 0 0 0 0,2 0 0 0 0,1 0 0 0 0,0 0 0 0 0,-1 0 0 0 0,-2 0 0 0 0,-3 0 0 0 0,-3 0 0 0 0,-1 0 0 0 0,-3 0 0 0 0,0 0 0 0 0,0 0 0 0 0,-1 0 0 0 0,0 0 0 0 0,-1 0 0 0 0,-1 0 0 0 0,-1 0 0 0 0,0 0 0 0 0,-1 0 0 0 0,0 0 0 0 0,0 0 0 0 0,-1 0 0 0 0,0 0 0 0 0,0 0 0 0 0,-1 0 0 0 0,-1 0 0 0 0,0 0 0 0 0,-1 0 0 0 0,0 0 0 0 0,-2 0 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19031 6667 16383 0 0,'2'0'0'0'0,"3"0"0"0"0,1 0 0 0 0,2 0 0 0 0,2 0 0 0 0,0 0 0 0 0,1 0 0 0 0,2 0 0 0 0,1 0 0 0 0,1 0 0 0 0,3 0 0 0 0,2 0 0 0 0,1 0 0 0 0,2 0 0 0 0,2 0 0 0 0,1 0 0 0 0,1 0 0 0 0,1 0 0 0 0,0 0 0 0 0,0 0 0 0 0,-2 0 0 0 0,0 0 0 0 0,-3 0 0 0 0,-3 0 0 0 0,-2 0 0 0 0,-4 1 0 0 0,-2 2 0 0 0,-2 0 0 0 0,-1 0 0 0 0,-1-1 0 0 0,-1 0 0 0 0,0-1 0 0 0,0-1 0 0 0,0 0 0 0 0,0 0 0 0 0,1 0 0 0 0,-1 0 0 0 0,1 0 0 0 0,-1 0 0 0 0,1 0 0 0 0,-1 0 0 0 0,1 0 0 0 0,0 0 0 0 0,-1 0 0 0 0,1 0 0 0 0,-1 0 0 0 0,0 0 0 0 0,1 0 0 0 0,-1 0 0 0 0,0 0 0 0 0,0 0 0 0 0,1 0 0 0 0,-1 0 0 0 0,0 0 0 0 0,1 0 0 0 0,-1 0 0 0 0,1 0 0 0 0,-1 0 0 0 0,1 0 0 0 0,-1 0 0 0 0,1 0 0 0 0,0 0 0 0 0,-1 0 0 0 0,1 0 0 0 0,-1 0 0 0 0,0 0 0 0 0,0 0 0 0 0,1 0 0 0 0,-1 0 0 0 0,0 0 0 0 0,0 0 0 0 0,0 0 0 0 0,-1 0 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19046 6817 16383 0 0,'1'0'0'0'0,"2"0"0"0"0,3 0 0 0 0,2 0 0 0 0,3 0 0 0 0,3 0 0 0 0,3 0 0 0 0,1 0 0 0 0,1 0 0 0 0,1 0 0 0 0,-1 0 0 0 0,-1 0 0 0 0,-1 0 0 0 0,0 0 0 0 0,-1 0 0 0 0,-1 0 0 0 0,-2 0 0 0 0,0 0 0 0 0,-2 0 0 0 0,1 0 0 0 0,-1 0 0 0 0,0 0 0 0 0,0 0 0 0 0,-1 0 0 0 0,1 0 0 0 0,-2 0 0 0 0,1 0 0 0 0,0 0 0 0 0,2 0 0 0 0,0 0 0 0 0,1 0 0 0 0,0 0 0 0 0,0 0 0 0 0,-2 1 0 0 0,1 1 0 0 0,-1-1 0 0 0,0 1 0 0 0,-2-1 0 0 0,0-1 0 0 0,-1 1 0 0 0,-1-1 0 0 0,1 0 0 0 0,-1 0 0 0 0,0 0 0 0 0,0 0 0 0 0,1-1 0 0 0,-1 1 0 0 0,0 0 0 0 0,1 0 0 0 0,-1 0 0 0 0,0 0 0 0 0,1 0 0 0 0,-1 0 0 0 0,1 2 0 0 0,-1-1 0 0 0,1 1 0 0 0,-1-1 0 0 0,1 0 0 0 0,-1 0 0 0 0,1 0 0 0 0,-1 1 0 0 0,1 0 0 0 0,-2-1 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19030 6907 16383 0 0,'1'0'0'0'0,"2"0"0"0"0,1 0 0 0 0,2 0 0 0 0,1 0 0 0 0,0 0 0 0 0,1 0 0 0 0,1 0 0 0 0,1 0 0 0 0,0 0 0 0 0,3 0 0 0 0,2 0 0 0 0,3 0 0 0 0,2 0 0 0 0,-1 0 0 0 0,1 0 0 0 0,-2 0 0 0 0,0 0 0 0 0,0 0 0 0 0,1 0 0 0 0,0 0 0 0 0,0 0 0 0 0,0 0 0 0 0,-1 0 0 0 0,-1 0 0 0 0,0 0 0 0 0,0 0 0 0 0,0 0 0 0 0,0 0 0 0 0,-1 0 0 0 0,1 0 0 0 0,0 0 0 0 0,-1 0 0 0 0,1 0 0 0 0,-2-2 0 0 0,-2 0 0 0 0,-1 1 0 0 0,-3-1 0 0 0,0 2 0 0 0,-2-1 0 0 0,1 1 0 0 0,-2 0 0 0 0,0 0 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19061 7084 16383 0 0,'1'0'0'0'0,"3"0"0"0"0,4 0 0 0 0,4 0 0 0 0,2 0 0 0 0,2 0 0 0 0,0 0 0 0 0,2 0 0 0 0,-1 0 0 0 0,1 0 0 0 0,-3 0 0 0 0,-1 0 0 0 0,-1 0 0 0 0,-1 0 0 0 0,-2 0 0 0 0,-1 0 0 0 0,0 0 0 0 0,-1 0 0 0 0,-1 0 0 0 0,1 0 0 0 0,-1 0 0 0 0,2 0 0 0 0,0 0 0 0 0,1 0 0 0 0,-1 0 0 0 0,-1 0 0 0 0,2 0 0 0 0,0 0 0 0 0,0 0 0 0 0,-1 0 0 0 0,0 0 0 0 0,-1 0 0 0 0,0 0 0 0 0,0 0 0 0 0,-1 0 0 0 0,0 0 0 0 0,1 0 0 0 0,1 0 0 0 0,0 0 0 0 0,2 0 0 0 0,2 0 0 0 0,0-1 0 0 0,0-1 0 0 0,0 0 0 0 0,-1 1 0 0 0,-2-1 0 0 0,-1 0 0 0 0,-2 0 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18976 7224 16383 0 0,'1'0'0'0'0,"4"0"0"0"0,5 0 0 0 0,5 0 0 0 0,4 0 0 0 0,1 0 0 0 0,2 0 0 0 0,2 0 0 0 0,-1 0 0 0 0,1 0 0 0 0,3 0 0 0 0,2 0 0 0 0,0 0 0 0 0,3 0 0 0 0,0 0 0 0 0,-1 0 0 0 0,-3 0 0 0 0,0 0 0 0 0,-4 0 0 0 0,-2 0 0 0 0,0 0 0 0 0,-2 0 0 0 0,0 0 0 0 0,0 0 0 0 0,0 0 0 0 0,1 0 0 0 0,0 0 0 0 0,0 0 0 0 0,-2 0 0 0 0,-1-2 0 0 0,0 1 0 0 0,-1-1 0 0 0,0 0 0 0 0,-1 1 0 0 0,1 1 0 0 0,-2-1 0 0 0,-2 1 0 0 0,-2 0 0 0 0,-2 0 0 0 0,0 0 0 0 0,-2 0 0 0 0,-1 0 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1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19079 7402 16383 0 0,'2'0'0'0'0,"2"0"0"0"0,3 0 0 0 0,2 0 0 0 0,1 0 0 0 0,1 0 0 0 0,-1 0 0 0 0,-1 0 0 0 0,0 0 0 0 0,-1 0 0 0 0,2 0 0 0 0,0 0 0 0 0,3 0 0 0 0,-1 0 0 0 0,0 0 0 0 0,-1 0 0 0 0,-2 0 0 0 0,0 0 0 0 0,-1 0 0 0 0,-1 0 0 0 0,1 0 0 0 0,-1 0 0 0 0,0 0 0 0 0,1 0 0 0 0,-1 0 0 0 0,1 0 0 0 0,-1 0 0 0 0,1 0 0 0 0,-1 0 0 0 0,1 0 0 0 0,-1 0 0 0 0,1 0 0 0 0,-1 0 0 0 0,1 0 0 0 0,-1 0 0 0 0,0 0 0 0 0,1-3 0 0 0,0 0 0 0 0,0-1 0 0 0,-1 1 0 0 0,1 1 0 0 0,0 1 0 0 0,-1 0 0 0 0,1 1 0 0 0,-1 0 0 0 0,1 0 0 0 0,-1 0 0 0 0,0 0 0 0 0,1 0 0 0 0,-1-1 0 0 0,1-1 0 0 0,-1 1 0 0 0,1-1 0 0 0,-1 1 0 0 0,0 1 0 0 0,1-2 0 0 0,-1 0 0 0 0,0 1 0 0 0,1-1 0 0 0,-1 0 0 0 0,1 0 0 0 0,-1 0 0 0 0,-1 1 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19011 7495 16383 0 0,'1'0'0'0'0,"2"0"0"0"0,2 0 0 0 0,1 0 0 0 0,2 0 0 0 0,1 0 0 0 0,3 0 0 0 0,1 0 0 0 0,2 0 0 0 0,2 0 0 0 0,2 0 0 0 0,2 0 0 0 0,1 0 0 0 0,-2 0 0 0 0,2 0 0 0 0,1 0 0 0 0,0 0 0 0 0,0 0 0 0 0,2 0 0 0 0,0 0 0 0 0,1 0 0 0 0,-1 0 0 0 0,-1 0 0 0 0,-3 0 0 0 0,-2 0 0 0 0,-3 0 0 0 0,-1 0 0 0 0,-2 0 0 0 0,0 0 0 0 0,-1 0 0 0 0,0-1 0 0 0,-1-1 0 0 0,1 0 0 0 0,0 1 0 0 0,-1 0 0 0 0,-2 0 0 0 0,0-1 0 0 0,-1 1 0 0 0,0-1 0 0 0,-1 1 0 0 0,0 0 0 0 0,0 0 0 0 0,0 1 0 0 0,0 0 0 0 0,0 0 0 0 0,0 0 0 0 0,0 0 0 0 0,1 0 0 0 0,-1 0 0 0 0,2 0 0 0 0,3 0 0 0 0,1 0 0 0 0,0 0 0 0 0,-1 0 0 0 0,-1 0 0 0 0,-1 0 0 0 0,-1 0 0 0 0,-2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12330 10555 0 0 0,'6'0'0'0'0,"27"0"0"0"0,51 0 0 0 0,55 6 0 0 0,41 9 0 0 0,27 7 0 0 0,-3 1 0 0 0,-17 2 0 0 0,-35 3 0 0 0,-37-3 0 0 0,-31-6 0 0 0,-25-6 0 0 0,-15-6 0 0 0,-3-3 0 0 0,-3-3 0 0 0,6-1 0 0 0,7-1 0 0 0,7-1 0 0 0,12 1 0 0 0,8-6 0 0 0,2-1 0 0 0,0-1 0 0 0,-8 3 0 0 0,-9 1 0 0 0,-22 2 0 0 0,-24-4 0 0 0,-33-2 0 0 0,-34 1 0 0 0,-31 2 0 0 0,-22 2 0 0 0,-12 2 0 0 0,-5 0 0 0 0,6 2 0 0 0,10 0 0 0 0,16 0 0 0 0,17 1 0 0 0,8-1 0 0 0,9 0 0 0 0,7 1 0 0 0,11-8 0 0 0,7-1 0 0 0,0 0 0 0 0,1 2 0 0 0,4-5 0 0 0,-6 0 0 0 0,-5-4 0 0 0,-1-7 0 0 0,-8 2 0 0 0,-3-3 0 0 0,1 2 0 0 0,2 0 0 0 0,2 2 0 0 0,2-1 0 0 0,2 2 0 0 0,7-1 0 0 0,15 2 0 0 0,29 4 0 0 0,37 4 0 0 0,29 4 0 0 0,25 3 0 0 0,8 1 0 0 0,-2 1 0 0 0,-9 1 0 0 0,-14 0 0 0 0,-10 0 0 0 0,-6 5 0 0 0,-8 3 0 0 0,-9-1 0 0 0,-8-1 0 0 0,-5-3 0 0 0,-3-1 0 0 0,-2-2 0 0 0,-1 0 0 0 0,-1-1 0 0 0,1 0 0 0 0,1-1 0 0 0,6 1 0 0 0,8 0 0 0 0,2-1 0 0 0,-1 1 0 0 0,-10 6 0 0 0,-18 9 0 0 0,-18 1 0 0 0,-18-2 0 0 0,-12-3 0 0 0,-14-4 0 0 0,-13-2 0 0 0,-10-3 0 0 0,-7-2 0 0 0,-10 0 0 0 0,-4 0 0 0 0,-1-1 0 0 0,2 0 0 0 0,2 1 0 0 0,3-1 0 0 0,8 1 0 0 0,9 0 0 0 0,9 0 0 0 0,14 0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19024 7687 16383 0 0,'1'0'0'0'0,"3"0"0"0"0,4 0 0 0 0,4 0 0 0 0,2 0 0 0 0,1 0 0 0 0,6 0 0 0 0,0 0 0 0 0,1 0 0 0 0,-1 0 0 0 0,0 0 0 0 0,-1 0 0 0 0,-1 0 0 0 0,3 0 0 0 0,1 0 0 0 0,4 0 0 0 0,1 0 0 0 0,1 0 0 0 0,0 0 0 0 0,0 0 0 0 0,-3 0 0 0 0,0 0 0 0 0,0 0 0 0 0,-2 0 0 0 0,0 0 0 0 0,0 0 0 0 0,-1 0 0 0 0,-1 0 0 0 0,-3 0 0 0 0,-4 0 0 0 0,-2 0 0 0 0,-1 0 0 0 0,-2 0 0 0 0,-1 0 0 0 0,-1 0 0 0 0,0 0 0 0 0,-1 0 0 0 0,0 0 0 0 0,0 0 0 0 0,-1 0 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19063 7854 16383 0 0,'2'0'0'0'0,"0"0"0"0"0,6 0 0 0 0,4 0 0 0 0,5 0 0 0 0,2 0 0 0 0,2 0 0 0 0,3 0 0 0 0,4 0 0 0 0,0 0 0 0 0,-2 0 0 0 0,-1 0 0 0 0,-3 0 0 0 0,-2 0 0 0 0,-3 0 0 0 0,-2 0 0 0 0,-3 0 0 0 0,0 0 0 0 0,-2 0 0 0 0,0 0 0 0 0,-1 0 0 0 0,-1 0 0 0 0,0 0 0 0 0,-1 0 0 0 0,0 0 0 0 0,0 0 0 0 0,0 0 0 0 0,0 0 0 0 0,0 0 0 0 0,0 0 0 0 0,2 0 0 0 0,1 0 0 0 0,3 0 0 0 0,2 0 0 0 0,2 0 0 0 0,2 0 0 0 0,1 0 0 0 0,0 0 0 0 0,-2 0 0 0 0,-2 0 0 0 0,-1 0 0 0 0,-2 0 0 0 0,0 0 0 0 0,-3 0 0 0 0,0 0 0 0 0,-1 0 0 0 0,-2 0 0 0 0,1 0 0 0 0,-1 0 0 0 0,1 0 0 0 0,-1 0 0 0 0,0 0 0 0 0,1 0 0 0 0,-1 0 0 0 0,-1 0 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19063 7997 16383 0 0,'2'0'0'0'0,"3"0"0"0"0,2 0 0 0 0,4 0 0 0 0,2 0 0 0 0,1 0 0 0 0,-2 0 0 0 0,0 0 0 0 0,-2 0 0 0 0,-2 0 0 0 0,0 0 0 0 0,0 0 0 0 0,-1 0 0 0 0,1 0 0 0 0,-1 0 0 0 0,0 0 0 0 0,1 0 0 0 0,-1 0 0 0 0,1 0 0 0 0,-1 0 0 0 0,1 0 0 0 0,-1 0 0 0 0,0 0 0 0 0,0 0 0 0 0,1 0 0 0 0,-1 0 0 0 0,1 0 0 0 0,-1 0 0 0 0,1 0 0 0 0,-1 0 0 0 0,1 0 0 0 0,-1 0 0 0 0,3 0 0 0 0,1 0 0 0 0,2 0 0 0 0,2-2 0 0 0,1 0 0 0 0,0 0 0 0 0,0 0 0 0 0,-3-1 0 0 0,-1 1 0 0 0,-2 0 0 0 0,-2 1 0 0 0,-1 0 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19053 8138 16383 0 0,'-2'0'0'0'0,"2"0"0"0"0,2 0 0 0 0,3 0 0 0 0,3 0 0 0 0,3 0 0 0 0,1 0 0 0 0,2 0 0 0 0,1 0 0 0 0,2 0 0 0 0,0 0 0 0 0,1 0 0 0 0,2 0 0 0 0,-1 0 0 0 0,2 0 0 0 0,2 0 0 0 0,-1 0 0 0 0,2 0 0 0 0,0 0 0 0 0,0 0 0 0 0,0 0 0 0 0,-1 0 0 0 0,-2 0 0 0 0,-1 0 0 0 0,-2 0 0 0 0,0 0 0 0 0,-3 0 0 0 0,-1 0 0 0 0,-1 0 0 0 0,0 0 0 0 0,1 0 0 0 0,-2 0 0 0 0,1 0 0 0 0,0 0 0 0 0,-2 0 0 0 0,-1 0 0 0 0,-1 0 0 0 0,-1 0 0 0 0,-2 0 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19009 8280 16383 0 0,'1'0'0'0'0,"5"0"0"0"0,5 0 0 0 0,1 0 0 0 0,4 0 0 0 0,3 0 0 0 0,0 0 0 0 0,0 0 0 0 0,-1 0 0 0 0,-1 0 0 0 0,-4 0 0 0 0,-2 0 0 0 0,-1 0 0 0 0,-2 0 0 0 0,-1 0 0 0 0,0 0 0 0 0,0 0 0 0 0,0 0 0 0 0,0 0 0 0 0,0 0 0 0 0,0 0 0 0 0,1 0 0 0 0,-1 0 0 0 0,1 0 0 0 0,0 0 0 0 0,-1 0 0 0 0,1 0 0 0 0,-1 0 0 0 0,1 0 0 0 0,0 0 0 0 0,-1 0 0 0 0,1 0 0 0 0,-1 0 0 0 0,2 0 0 0 0,1 0 0 0 0,1 0 0 0 0,0 0 0 0 0,0 0 0 0 0,-1 0 0 0 0,-1 0 0 0 0,-1 0 0 0 0,0 0 0 0 0,-1 0 0 0 0,1 0 0 0 0,-1 0 0 0 0,0 0 0 0 0,2 0 0 0 0,1 0 0 0 0,-1 0 0 0 0,0 0 0 0 0,0 0 0 0 0,-1 0 0 0 0,-1 0 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19082 8420 16383 0 0,'1'0'0'0'0,"3"0"0"0"0,3 0 0 0 0,1 0 0 0 0,0 0 0 0 0,0 0 0 0 0,1 0 0 0 0,-1 0 0 0 0,-1 0 0 0 0,1 0 0 0 0,-1 0 0 0 0,1 0 0 0 0,-1 0 0 0 0,1 0 0 0 0,-1 0 0 0 0,0 0 0 0 0,1 0 0 0 0,-1 0 0 0 0,1 0 0 0 0,0 0 0 0 0,-1 0 0 0 0,1 0 0 0 0,-1 0 0 0 0,1 0 0 0 0,-1 0 0 0 0,0 0 0 0 0,1 0 0 0 0,-1 0 0 0 0,0 0 0 0 0,2-2 0 0 0,1 0 0 0 0,-1 1 0 0 0,1-1 0 0 0,-2 1 0 0 0,1 0 0 0 0,-1 1 0 0 0,-1 0 0 0 0,1 0 0 0 0,-1 0 0 0 0,1 0 0 0 0,-1 0 0 0 0,0 0 0 0 0,0 0 0 0 0,1 0 0 0 0,-1 0 0 0 0,0 0 0 0 0,0 0 0 0 0,1 0 0 0 0,-1-1 0 0 0,-1-1 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19980 6584 16383 0 0,'2'0'0'0'0,"6"0"0"0"0,6 0 0 0 0,5 0 0 0 0,4 0 0 0 0,6 0 0 0 0,1 0 0 0 0,3 0 0 0 0,1 0 0 0 0,-3 0 0 0 0,1 0 0 0 0,-2 0 0 0 0,0 0 0 0 0,-1 0 0 0 0,2 0 0 0 0,0 0 0 0 0,-1 0 0 0 0,0 0 0 0 0,-3 0 0 0 0,-1 0 0 0 0,-4 0 0 0 0,-3 0 0 0 0,-3 0 0 0 0,-1 0 0 0 0,-3 0 0 0 0,1 0 0 0 0,-2 0 0 0 0,1 0 0 0 0,1 0 0 0 0,-1 0 0 0 0,1 0 0 0 0,-1 0 0 0 0,0 0 0 0 0,-2 0 0 0 0,-1 0 0 0 0,-1 0 0 0 0,0 0 0 0 0,-1 0 0 0 0,1 0 0 0 0,-1 0 0 0 0,0 0 0 0 0,0 0 0 0 0,0 0 0 0 0,2 0 0 0 0,3 0 0 0 0,4 0 0 0 0,3-1 0 0 0,3-1 0 0 0,1 0 0 0 0,-3-1 0 0 0,-1 0 0 0 0,-3-1 0 0 0,-3 1 0 0 0,-2 0 0 0 0,-2 1 0 0 0,-2 1 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19892 6597 16383 0 0,'0'-2'0'0'0,"0"-2"0"0"0,0-4 0 0 0,0-1 0 0 0,0-1 0 0 0,0-1 0 0 0,0 0 0 0 0,2 0 0 0 0,-1 2 0 0 0,2 1 0 0 0,0 3 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2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19887 6799 16383 0 0,'1'-1'0'0'0,"3"-1"0"0"0,2 0 0 0 0,3 1 0 0 0,4 0 0 0 0,3 1 0 0 0,2-1 0 0 0,2 1 0 0 0,1 0 0 0 0,2 0 0 0 0,1 0 0 0 0,-1 1 0 0 0,-1-1 0 0 0,1 0 0 0 0,0 0 0 0 0,0 0 0 0 0,0 0 0 0 0,-1 0 0 0 0,1 0 0 0 0,-1 0 0 0 0,-1 0 0 0 0,-1 0 0 0 0,0 0 0 0 0,0 0 0 0 0,1 0 0 0 0,0 0 0 0 0,1 0 0 0 0,-1 0 0 0 0,0 0 0 0 0,-2 0 0 0 0,0 0 0 0 0,-3 0 0 0 0,-3 0 0 0 0,-1 0 0 0 0,-2 0 0 0 0,1 0 0 0 0,0 0 0 0 0,0 0 0 0 0,0 0 0 0 0,1 0 0 0 0,-1 0 0 0 0,0 0 0 0 0,0 0 0 0 0,-1 0 0 0 0,0 0 0 0 0,-2 0 0 0 0,0 0 0 0 0,0 0 0 0 0,-1 0 0 0 0,1 0 0 0 0,-1 0 0 0 0,0 0 0 0 0,1 0 0 0 0,-1 0 0 0 0,-1-3 0 0 0,-1 0 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19933 6896 16383 0 0,'0'1'0'0'0,"1"1"0"0"0,5 0 0 0 0,7-1 0 0 0,5 0 0 0 0,6-1 0 0 0,5 0 0 0 0,1 1 0 0 0,3-1 0 0 0,2-1 0 0 0,0 1 0 0 0,-1 0 0 0 0,0 0 0 0 0,-1 0 0 0 0,1 0 0 0 0,2 0 0 0 0,1 0 0 0 0,1 0 0 0 0,1 0 0 0 0,-1 0 0 0 0,-3 0 0 0 0,-3 0 0 0 0,-3 0 0 0 0,-2 0 0 0 0,-3 0 0 0 0,-3 0 0 0 0,0 0 0 0 0,-1 0 0 0 0,1 0 0 0 0,0 0 0 0 0,0 0 0 0 0,3 0 0 0 0,-1 0 0 0 0,-2 0 0 0 0,1 0 0 0 0,0 0 0 0 0,-2 0 0 0 0,-1 0 0 0 0,1 0 0 0 0,0 0 0 0 0,-1 0 0 0 0,-1 0 0 0 0,-1 0 0 0 0,-2 0 0 0 0,-1 0 0 0 0,-3 0 0 0 0,-1 0 0 0 0,-1 0 0 0 0,-2 0 0 0 0,0 0 0 0 0,0 0 0 0 0,0 0 0 0 0,0 0 0 0 0,0 0 0 0 0,0 0 0 0 0,0 0 0 0 0,0 0 0 0 0,1 0 0 0 0,-2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19791 2831 0 0 0,'6'0'0'0'0,"8"0"0"0"0,21 0 0 0 0,23 0 0 0 0,26 0 0 0 0,17 0 0 0 0,5 0 0 0 0,2 0 0 0 0,2 0 0 0 0,-6 0 0 0 0,-14 0 0 0 0,-16 0 0 0 0,-15 0 0 0 0,-11 0 0 0 0,-7 0 0 0 0,-5 0 0 0 0,-2 0 0 0 0,6 0 0 0 0,8 0 0 0 0,8 0 0 0 0,1 0 0 0 0,-2 0 0 0 0,-6 0 0 0 0,-4 0 0 0 0,-3 0 0 0 0,-4 0 0 0 0,-1 0 0 0 0,6 0 0 0 0,0 0 0 0 0,1 0 0 0 0,-2 0 0 0 0,-2 0 0 0 0,6 0 0 0 0,0 0 0 0 0,-2 0 0 0 0,5 0 0 0 0,0 6 0 0 0,-2 2 0 0 0,-3 0 0 0 0,4-1 0 0 0,-1-3 0 0 0,-1-1 0 0 0,-3-1 0 0 0,-3-2 0 0 0,-1 0 0 0 0,-1 0 0 0 0,-2 0 0 0 0,0-1 0 0 0,0 1 0 0 0,1 0 0 0 0,-1 0 0 0 0,0-1 0 0 0,0 1 0 0 0,1 0 0 0 0,-1 0 0 0 0,7 0 0 0 0,1 1 0 0 0,1-1 0 0 0,-2 0 0 0 0,-2 0 0 0 0,-2 0 0 0 0,-1 0 0 0 0,-1 0 0 0 0,0 0 0 0 0,-7 0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19995 6534 16383 0 0,'0'-1'0'0'0,"4"-1"0"0"0,2 1 0 0 0,5 0 0 0 0,3 0 0 0 0,4 0 0 0 0,2 1 0 0 0,2 0 0 0 0,1 0 0 0 0,0 0 0 0 0,1 0 0 0 0,0 0 0 0 0,0 0 0 0 0,-1 0 0 0 0,1 0 0 0 0,-2 0 0 0 0,0 0 0 0 0,2 0 0 0 0,3 0 0 0 0,0 0 0 0 0,0 0 0 0 0,0 0 0 0 0,-2 0 0 0 0,-1 0 0 0 0,-5 0 0 0 0,-2 0 0 0 0,-3 0 0 0 0,-1 0 0 0 0,-1 0 0 0 0,0 0 0 0 0,-1 0 0 0 0,0 0 0 0 0,-2 0 0 0 0,0 0 0 0 0,-1 0 0 0 0,-1 0 0 0 0,1 0 0 0 0,-1 0 0 0 0,0 0 0 0 0,0 0 0 0 0,1 0 0 0 0,-1 0 0 0 0,0 0 0 0 0,1 0 0 0 0,-2 0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19927 7046 16383 0 0,'3'0'0'0'0,"1"0"0"0"0,5 0 0 0 0,4 0 0 0 0,5 0 0 0 0,5 0 0 0 0,2 0 0 0 0,2 0 0 0 0,1 0 0 0 0,-2 0 0 0 0,-3 0 0 0 0,-3 0 0 0 0,-2 0 0 0 0,-4 0 0 0 0,-2 0 0 0 0,-2 0 0 0 0,-2 0 0 0 0,0 0 0 0 0,-1 0 0 0 0,0 0 0 0 0,0 0 0 0 0,0 0 0 0 0,0 0 0 0 0,0 0 0 0 0,0 0 0 0 0,0 0 0 0 0,0 0 0 0 0,0 0 0 0 0,1 0 0 0 0,-1 0 0 0 0,0 0 0 0 0,1 0 0 0 0,-1 0 0 0 0,1 0 0 0 0,-1 0 0 0 0,1 0 0 0 0,0 0 0 0 0,-1 0 0 0 0,-1 0 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19915 7179 16383 0 0,'2'0'0'0'0,"4"0"0"0"0,6 0 0 0 0,5 0 0 0 0,6 0 0 0 0,7 0 0 0 0,4 0 0 0 0,2 0 0 0 0,-1 0 0 0 0,1 0 0 0 0,-2 0 0 0 0,-1 0 0 0 0,0 0 0 0 0,-1 0 0 0 0,1 0 0 0 0,0 0 0 0 0,-1 0 0 0 0,-2 0 0 0 0,-1 0 0 0 0,0 0 0 0 0,-3 0 0 0 0,-3 0 0 0 0,-4 0 0 0 0,-2 0 0 0 0,-1 0 0 0 0,-3 0 0 0 0,-1 0 0 0 0,-2 0 0 0 0,-2 1 0 0 0,0 1 0 0 0,0 0 0 0 0,-1-1 0 0 0,0 0 0 0 0,0-1 0 0 0,0 1 0 0 0,0-1 0 0 0,0 0 0 0 0,0 0 0 0 0,0 0 0 0 0,0 0 0 0 0,0 0 0 0 0,0 0 0 0 0,1-1 0 0 0,-1 1 0 0 0,1 0 0 0 0,-1 0 0 0 0,1 0 0 0 0,0 0 0 0 0,-1 0 0 0 0,1 0 0 0 0,-1 0 0 0 0,1 0 0 0 0,1 0 0 0 0,1 0 0 0 0,-1 0 0 0 0,0 0 0 0 0,0 0 0 0 0,-1 0 0 0 0,0 0 0 0 0,0 0 0 0 0,0 0 0 0 0,-1 0 0 0 0,1 0 0 0 0,-1 0 0 0 0,0 0 0 0 0,1 0 0 0 0,-1 0 0 0 0,0 0 0 0 0,0 0 0 0 0,1 0 0 0 0,-1 0 0 0 0,-1 0 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19895 7330 16383 0 0,'1'0'0'0'0,"2"0"0"0"0,2 0 0 0 0,0 0 0 0 0,4 0 0 0 0,2 0 0 0 0,2 0 0 0 0,0 0 0 0 0,-1 0 0 0 0,1 0 0 0 0,-1 0 0 0 0,0 0 0 0 0,2 0 0 0 0,0 0 0 0 0,3 0 0 0 0,2 0 0 0 0,1 0 0 0 0,3 0 0 0 0,2 0 0 0 0,0 0 0 0 0,-2 0 0 0 0,0 0 0 0 0,-2 0 0 0 0,0 0 0 0 0,-2 0 0 0 0,1 0 0 0 0,0 0 0 0 0,1 0 0 0 0,0 0 0 0 0,-1 0 0 0 0,-1 0 0 0 0,-2 0 0 0 0,-1 0 0 0 0,-3 0 0 0 0,0 0 0 0 0,-1 0 0 0 0,0 0 0 0 0,1 0 0 0 0,2 0 0 0 0,0 0 0 0 0,-1 0 0 0 0,0 0 0 0 0,1 0 0 0 0,1 0 0 0 0,-1 0 0 0 0,2 0 0 0 0,-1 0 0 0 0,1 0 0 0 0,2 0 0 0 0,0 0 0 0 0,0 0 0 0 0,-2 0 0 0 0,-1 0 0 0 0,-2 0 0 0 0,-2 0 0 0 0,-1 0 0 0 0,-4 0 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19937 7518 16383 0 0,'3'0'0'0'0,"5"0"0"0"0,5 0 0 0 0,3 0 0 0 0,4 0 0 0 0,3 0 0 0 0,2 0 0 0 0,4 0 0 0 0,2 0 0 0 0,0 0 0 0 0,-1 0 0 0 0,2 0 0 0 0,0 0 0 0 0,-1 0 0 0 0,1 0 0 0 0,0 0 0 0 0,1 0 0 0 0,3 0 0 0 0,-2-1 0 0 0,2-1 0 0 0,-2 0 0 0 0,-1 0 0 0 0,-2-1 0 0 0,-1 0 0 0 0,-2 1 0 0 0,-2 0 0 0 0,-3 1 0 0 0,-2 1 0 0 0,-4-1 0 0 0,-3 1 0 0 0,-3 0 0 0 0,-2 0 0 0 0,-1 0 0 0 0,-1 1 0 0 0,-1-1 0 0 0,1 0 0 0 0,-1 0 0 0 0,1 0 0 0 0,-1 0 0 0 0,1 0 0 0 0,0 0 0 0 0,0 0 0 0 0,0 0 0 0 0,0 0 0 0 0,0 0 0 0 0,2 0 0 0 0,2 0 0 0 0,2 0 0 0 0,1 0 0 0 0,2 0 0 0 0,1 0 0 0 0,-2 0 0 0 0,1 0 0 0 0,-3 0 0 0 0,-1 0 0 0 0,-2 0 0 0 0,-1 0 0 0 0,1 0 0 0 0,0 0 0 0 0,-1 0 0 0 0,0 0 0 0 0,-1 0 0 0 0,2 0 0 0 0,0 0 0 0 0,-1 0 0 0 0,2 0 0 0 0,0 0 0 0 0,0 0 0 0 0,1 0 0 0 0,-1 0 0 0 0,-1 0 0 0 0,-1 0 0 0 0,-1 0 0 0 0,-2 0 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19896 7681 16383 0 0,'1'0'0'0'0,"5"0"0"0"0,7 0 0 0 0,3 0 0 0 0,2 0 0 0 0,3 0 0 0 0,0 0 0 0 0,2 0 0 0 0,3 0 0 0 0,1 0 0 0 0,2 0 0 0 0,1 0 0 0 0,-2 0 0 0 0,-1 0 0 0 0,-2 0 0 0 0,-1 0 0 0 0,-1 0 0 0 0,-2 0 0 0 0,-2 0 0 0 0,-1 0 0 0 0,-1 0 0 0 0,0 0 0 0 0,-1 0 0 0 0,1 0 0 0 0,-1 0 0 0 0,-1 0 0 0 0,0 0 0 0 0,-2 0 0 0 0,-2 0 0 0 0,-1 0 0 0 0,-1 0 0 0 0,-1 0 0 0 0,0 0 0 0 0,-1 0 0 0 0,0 0 0 0 0,0 0 0 0 0,1 0 0 0 0,-1 0 0 0 0,0 0 0 0 0,1 0 0 0 0,-1 0 0 0 0,1 0 0 0 0,-1 0 0 0 0,1 0 0 0 0,-1 0 0 0 0,1 0 0 0 0,0 0 0 0 0,-1 0 0 0 0,1 0 0 0 0,-1 0 0 0 0,1 0 0 0 0,-2 0 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19958 7792 16383 0 0,'2'0'0'0'0,"2"0"0"0"0,6 0 0 0 0,6 0 0 0 0,4 0 0 0 0,5 0 0 0 0,1 0 0 0 0,2 0 0 0 0,1 0 0 0 0,-1 0 0 0 0,1 0 0 0 0,-3 0 0 0 0,0 0 0 0 0,0 0 0 0 0,-2 0 0 0 0,-1 0 0 0 0,4 0 0 0 0,1 0 0 0 0,-1 0 0 0 0,-1 0 0 0 0,-1 0 0 0 0,-1 0 0 0 0,0 0 0 0 0,0 0 0 0 0,-1 0 0 0 0,2 0 0 0 0,0 0 0 0 0,1 0 0 0 0,-1-2 0 0 0,-2 0 0 0 0,-2 0 0 0 0,-2 1 0 0 0,-1 0 0 0 0,-3 0 0 0 0,0-1 0 0 0,-1 0 0 0 0,3 1 0 0 0,1-1 0 0 0,2 1 0 0 0,0-1 0 0 0,0 0 0 0 0,0 0 0 0 0,-2 1 0 0 0,0 0 0 0 0,-2 0 0 0 0,-3 1 0 0 0,0 0 0 0 0,-2 0 0 0 0,0 0 0 0 0,-1 0 0 0 0,2 0 0 0 0,0 0 0 0 0,-1 0 0 0 0,-1 0 0 0 0,0 0 0 0 0,-2 0 0 0 0,0 0 0 0 0,-1 0 0 0 0,-1 0 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19922 7965 16383 0 0,'2'0'0'0'0,"6"0"0"0"0,4 0 0 0 0,7 0 0 0 0,3 0 0 0 0,2 0 0 0 0,3 0 0 0 0,0 0 0 0 0,1 0 0 0 0,-2 0 0 0 0,-2 0 0 0 0,-2 0 0 0 0,-3 0 0 0 0,-3 0 0 0 0,-1 0 0 0 0,-2 0 0 0 0,0 0 0 0 0,0 0 0 0 0,0 0 0 0 0,0 0 0 0 0,-1 0 0 0 0,-1 0 0 0 0,-1 0 0 0 0,-1 0 0 0 0,-1 0 0 0 0,0 0 0 0 0,-1 0 0 0 0,0 0 0 0 0,1 0 0 0 0,-1 0 0 0 0,-1 0 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3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19981 8089 16383 0 0,'2'0'0'0'0,"0"0"0"0"0,4 0 0 0 0,2 0 0 0 0,1 0 0 0 0,2 0 0 0 0,3 0 0 0 0,1 0 0 0 0,1 0 0 0 0,0 0 0 0 0,1 0 0 0 0,-1 0 0 0 0,1 0 0 0 0,-1 0 0 0 0,-1 0 0 0 0,-2 0 0 0 0,-2 0 0 0 0,1 0 0 0 0,-1 0 0 0 0,1 0 0 0 0,0 0 0 0 0,3 0 0 0 0,0 0 0 0 0,1 0 0 0 0,-1 0 0 0 0,-1 0 0 0 0,0 0 0 0 0,-2 0 0 0 0,-2 0 0 0 0,-1 0 0 0 0,-1 0 0 0 0,-2 0 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19922 8164 16383 0 0,'3'0'0'0'0,"1"0"0"0"0,7 0 0 0 0,5 0 0 0 0,4 0 0 0 0,4 0 0 0 0,0 0 0 0 0,1 0 0 0 0,3 0 0 0 0,3 0 0 0 0,0 0 0 0 0,1 0 0 0 0,2 0 0 0 0,-2 0 0 0 0,1 0 0 0 0,-4 0 0 0 0,0 0 0 0 0,-2 0 0 0 0,-2 0 0 0 0,0 0 0 0 0,-3 0 0 0 0,-1 0 0 0 0,-1 0 0 0 0,-2 0 0 0 0,-3 0 0 0 0,-2 0 0 0 0,-2 0 0 0 0,-2 0 0 0 0,-1 0 0 0 0,0 0 0 0 0,1 0 0 0 0,1 0 0 0 0,3 0 0 0 0,3 0 0 0 0,2 0 0 0 0,1 0 0 0 0,-2 0 0 0 0,-2 0 0 0 0,-2 0 0 0 0,-3 0 0 0 0,-1 0 0 0 0,-1 0 0 0 0,1 0 0 0 0,0 0 0 0 0,2 0 0 0 0,1 0 0 0 0,2 0 0 0 0,1 0 0 0 0,1 0 0 0 0,0 0 0 0 0,-1 0 0 0 0,-2 0 0 0 0,0 0 0 0 0,1 0 0 0 0,1-2 0 0 0,0 0 0 0 0,1 0 0 0 0,1 1 0 0 0,0 0 0 0 0,-2 0 0 0 0,0-1 0 0 0,-2 0 0 0 0,-1 0 0 0 0,-2 1 0 0 0,-1 0 0 0 0,-1 0 0 0 0,-1 1 0 0 0,1-1 0 0 0,0-1 0 0 0,2 0 0 0 0,-1 1 0 0 0,0 0 0 0 0,0 1 0 0 0,-1-2 0 0 0,0 0 0 0 0,-1 1 0 0 0,1 0 0 0 0,-1 0 0 0 0,0 0 0 0 0,-1 0 0 0 0,-2-2 0 0 0,-1 0 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19.68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1949 0 0 0,'0'-6'0'0'0,"7"-2"0"0"0,7 0 0 0 0,8 2 0 0 0,7 1 0 0 0,4 2 0 0 0,3 2 0 0 0,2 0 0 0 0,0 1 0 0 0,0 1 0 0 0,0-1 0 0 0,-1 0 0 0 0,6 1 0 0 0,9-1 0 0 0,0 0 0 0 0,-1 0 0 0 0,-3 0 0 0 0,-5 0 0 0 0,-2 0 0 0 0,-2 0 0 0 0,-2 0 0 0 0,-1 0 0 0 0,0 0 0 0 0,-1 0 0 0 0,8 0 0 0 0,1 0 0 0 0,0 0 0 0 0,-2 0 0 0 0,-1 0 0 0 0,-1 0 0 0 0,-2 0 0 0 0,-1 0 0 0 0,-1 0 0 0 0,1 0 0 0 0,-1 6 0 0 0,0 2 0 0 0,0 0 0 0 0,0-1 0 0 0,1-3 0 0 0,-1-1 0 0 0,1-2 0 0 0,-1 0 0 0 0,1-1 0 0 0,-1 0 0 0 0,1-1 0 0 0,-1 1 0 0 0,1 0 0 0 0,-1 0 0 0 0,1-1 0 0 0,-1 1 0 0 0,1 0 0 0 0,-1 0 0 0 0,-6 7 0 0 0,-1 1 0 0 0,-1 0 0 0 0,2-2 0 0 0,2-1 0 0 0,2-3 0 0 0,1 0 0 0 0,1-2 0 0 0,1 0 0 0 0,-1 0 0 0 0,1 0 0 0 0,0 0 0 0 0,0-1 0 0 0,-1 1 0 0 0,1 0 0 0 0,0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0,-1 0 0 0 0,1 0 0 0 0,-1 0 0 0 0,1 0 0 0 0,-13 0 0 0 0,-16 0 0 0 0,-17 0 0 0 0,-11 0 0 0 0,-10 0 0 0 0,-6 0 0 0 0,-2 0 0 0 0,-2 0 0 0 0,0 0 0 0 0,1 0 0 0 0,1 0 0 0 0,0 0 0 0 0,1 0 0 0 0,0 0 0 0 0,1 0 0 0 0,-1 0 0 0 0,7-6 0 0 0,2-3 0 0 0,-1 2 0 0 0,-1 0 0 0 0,-2 3 0 0 0,-8 1 0 0 0,-3 1 0 0 0,-1 2 0 0 0,2 0 0 0 0,0 0 0 0 0,3 0 0 0 0,0 1 0 0 0,2-1 0 0 0,0 0 0 0 0,1 0 0 0 0,0 0 0 0 0,0 0 0 0 0,-7 0 0 0 0,-1 0 0 0 0,-1 0 0 0 0,3 0 0 0 0,1 0 0 0 0,1 0 0 0 0,2 0 0 0 0,1 0 0 0 0,1 0 0 0 0,-1 0 0 0 0,1 0 0 0 0,0 0 0 0 0,0 0 0 0 0,0 0 0 0 0,-1 0 0 0 0,1 0 0 0 0,-1 0 0 0 0,1 0 0 0 0,-1 0 0 0 0,1 0 0 0 0,-1 0 0 0 0,1 0 0 0 0,-1 0 0 0 0,1 0 0 0 0,-1 0 0 0 0,1 0 0 0 0,-1 0 0 0 0,1 0 0 0 0,6-6 0 0 0,1-2 0 0 0,1 0 0 0 0,-2 2 0 0 0,-2 1 0 0 0,-2 2 0 0 0,-1 2 0 0 0,-1 0 0 0 0,0 1 0 0 0,-1 1 0 0 0,0-1 0 0 0,0 0 0 0 0,0 1 0 0 0,1-1 0 0 0,-1 0 0 0 0,0 0 0 0 0,1 0 0 0 0,-1 0 0 0 0,1 0 0 0 0,-1 0 0 0 0,1 0 0 0 0,0 0 0 0 0,-1 0 0 0 0,1 0 0 0 0,5-6 0 0 0,3-3 0 0 0,-1 2 0 0 0,-1 0 0 0 0,-2 9 0 0 0,-1 3 0 0 0,-2 2 0 0 0,-1-2 0 0 0,-1 0 0 0 0,0-2 0 0 0,1 5 0 0 0,-1 1 0 0 0,0-1 0 0 0,0-1 0 0 0,1-3 0 0 0,-1-1 0 0 0,1-2 0 0 0,-1-1 0 0 0,1 0 0 0 0,-1 0 0 0 0,1-1 0 0 0,-1 1 0 0 0,7 0 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19945 8298 16383 0 0,'1'0'0'0'0,"5"0"0"0"0,7 0 0 0 0,5 0 0 0 0,2 0 0 0 0,3 0 0 0 0,-1 0 0 0 0,-2 0 0 0 0,-2 0 0 0 0,-4 0 0 0 0,-3 0 0 0 0,-2 0 0 0 0,-1 0 0 0 0,-1 0 0 0 0,0 0 0 0 0,-1 0 0 0 0,3 0 0 0 0,0 0 0 0 0,0 0 0 0 0,0 0 0 0 0,0 0 0 0 0,-1 0 0 0 0,0 0 0 0 0,-1 0 0 0 0,1 0 0 0 0,-1 0 0 0 0,0 0 0 0 0,0 0 0 0 0,0 0 0 0 0,-2 0 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19823 8392 16383 0 0,'4'0'0'0'0,"5"0"0"0"0,5 0 0 0 0,6 0 0 0 0,4 0 0 0 0,4 0 0 0 0,1 0 0 0 0,-2 0 0 0 0,0 0 0 0 0,-2 0 0 0 0,-3 0 0 0 0,0 0 0 0 0,-1 0 0 0 0,1 0 0 0 0,1 0 0 0 0,1 0 0 0 0,2 0 0 0 0,0 0 0 0 0,0 0 0 0 0,-3 0 0 0 0,-2 0 0 0 0,-1 0 0 0 0,-2 0 0 0 0,-1 0 0 0 0,-2 0 0 0 0,-1 0 0 0 0,-1 0 0 0 0,0 0 0 0 0,-2 0 0 0 0,0 0 0 0 0,-1 0 0 0 0,-2 0 0 0 0,-1 0 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19889 8596 16383 0 0,'1'0'0'0'0,"3"0"0"0"0,4 0 0 0 0,2 0 0 0 0,4 0 0 0 0,2 0 0 0 0,3 0 0 0 0,2 0 0 0 0,-1 0 0 0 0,2 0 0 0 0,-2 0 0 0 0,0 0 0 0 0,0 0 0 0 0,-3 0 0 0 0,0 0 0 0 0,-2 0 0 0 0,1 0 0 0 0,0 0 0 0 0,0 0 0 0 0,-2 0 0 0 0,1 0 0 0 0,0 0 0 0 0,-2 0 0 0 0,1 0 0 0 0,-2 0 0 0 0,1 0 0 0 0,-1 0 0 0 0,0 0 0 0 0,0 0 0 0 0,-1 0 0 0 0,0 0 0 0 0,0 0 0 0 0,-1 0 0 0 0,1 0 0 0 0,0 0 0 0 0,1 2 0 0 0,1 0 0 0 0,1 0 0 0 0,0-1 0 0 0,0 0 0 0 0,-1 0 0 0 0,0-1 0 0 0,-1 0 0 0 0,-1 0 0 0 0,1 0 0 0 0,-1 0 0 0 0,1 0 0 0 0,0 0 0 0 0,3 0 0 0 0,0 0 0 0 0,-1 0 0 0 0,-1 0 0 0 0,0 0 0 0 0,-1 0 0 0 0,-1 0 0 0 0,-2 0 0 0 0,0 0 0 0 0,-1 0 0 0 0,-1 0 0 0 0,1 0 0 0 0,-1 0 0 0 0,1 0 0 0 0,1 0 0 0 0,0 0 0 0 0,2 1 0 0 0,0 1 0 0 0,2 0 0 0 0,-2-1 0 0 0,2 0 0 0 0,-1 0 0 0 0,-1-1 0 0 0,-1 1 0 0 0,-1-1 0 0 0,0-1 0 0 0,-3 3 0 0 0,-2-1 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21282 6537 16383 0 0,'-1'0'0'0'0,"1"0"0"0"0,1 0 0 0 0,3 0 0 0 0,2 0 0 0 0,3 0 0 0 0,0 0 0 0 0,2 0 0 0 0,1 0 0 0 0,1 0 0 0 0,0 0 0 0 0,2 0 0 0 0,0 0 0 0 0,1 0 0 0 0,0 2 0 0 0,1 0 0 0 0,0 1 0 0 0,-2 0 0 0 0,0 0 0 0 0,0 1 0 0 0,-1-1 0 0 0,-1 0 0 0 0,1-2 0 0 0,1 0 0 0 0,1 0 0 0 0,0-1 0 0 0,0 0 0 0 0,1 0 0 0 0,-2 0 0 0 0,0 0 0 0 0,-2 0 0 0 0,-1 0 0 0 0,-2 0 0 0 0,-1 0 0 0 0,1-1 0 0 0,-1 1 0 0 0,0 1 0 0 0,2-1 0 0 0,-1 0 0 0 0,2 0 0 0 0,-1 0 0 0 0,2 0 0 0 0,0 0 0 0 0,0 0 0 0 0,1 0 0 0 0,-2 0 0 0 0,1 0 0 0 0,1 0 0 0 0,-1 0 0 0 0,1 0 0 0 0,-2 0 0 0 0,0 0 0 0 0,-2 0 0 0 0,0 0 0 0 0,0 0 0 0 0,0 0 0 0 0,-1 0 0 0 0,1 0 0 0 0,0 0 0 0 0,0 0 0 0 0,-1 0 0 0 0,1 0 0 0 0,1 0 0 0 0,-2 0 0 0 0,1 0 0 0 0,-2 0 0 0 0,0 0 0 0 0,0 0 0 0 0,0 0 0 0 0,-1 0 0 0 0,3 0 0 0 0,-1 0 0 0 0,1 0 0 0 0,-1 0 0 0 0,-1 0 0 0 0,1 0 0 0 0,-2 0 0 0 0,1 0 0 0 0,-1 0 0 0 0,1 0 0 0 0,-1 0 0 0 0,0 0 0 0 0,0 0 0 0 0,1 0 0 0 0,-1 0 0 0 0,1 0 0 0 0,-1 0 0 0 0,1 0 0 0 0,-1 0 0 0 0,1 0 0 0 0,-1 0 0 0 0,1 0 0 0 0,0-2 0 0 0,-1 0 0 0 0,1 1 0 0 0,-1-1 0 0 0,1 2 0 0 0,0-1 0 0 0,-1 1 0 0 0,-1-2 0 0 0,0 0 0 0 0,-1 1 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21243 6720 16383 0 0,'-2'0'0'0'0,"2"0"0"0"0,2 0 0 0 0,3 0 0 0 0,2 0 0 0 0,5 0 0 0 0,1 0 0 0 0,2 0 0 0 0,2 0 0 0 0,2 0 0 0 0,0 0 0 0 0,0 0 0 0 0,1 0 0 0 0,2 0 0 0 0,1 0 0 0 0,0 0 0 0 0,3 0 0 0 0,3 0 0 0 0,2 0 0 0 0,3 0 0 0 0,1 0 0 0 0,0 0 0 0 0,0 0 0 0 0,-4 0 0 0 0,-2 0 0 0 0,-3 0 0 0 0,-3 0 0 0 0,-3 0 0 0 0,-2 0 0 0 0,-1 0 0 0 0,-2 0 0 0 0,-3 0 0 0 0,0 0 0 0 0,-1 0 0 0 0,-1 0 0 0 0,-1 0 0 0 0,0 0 0 0 0,-2 0 0 0 0,1 0 0 0 0,-1 0 0 0 0,1 0 0 0 0,-1 0 0 0 0,1 0 0 0 0,-1 0 0 0 0,0 0 0 0 0,1 0 0 0 0,0 0 0 0 0,-1 0 0 0 0,0 0 0 0 0,0 0 0 0 0,1 0 0 0 0,-1 0 0 0 0,0 0 0 0 0,1 0 0 0 0,1 0 0 0 0,2 0 0 0 0,4 0 0 0 0,2 0 0 0 0,3 0 0 0 0,1 0 0 0 0,-2 0 0 0 0,-1 0 0 0 0,-3 0 0 0 0,-2 0 0 0 0,-2 0 0 0 0,-2 0 0 0 0,-2 0 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21254 6859 16383 0 0,'-2'0'0'0'0,"2"0"0"0"0,2 0 0 0 0,1 0 0 0 0,2 0 0 0 0,3 0 0 0 0,1 0 0 0 0,4 0 0 0 0,3 0 0 0 0,1 0 0 0 0,1 0 0 0 0,2 0 0 0 0,2 0 0 0 0,4 0 0 0 0,1 0 0 0 0,2 0 0 0 0,3 0 0 0 0,4 0 0 0 0,1 0 0 0 0,2 0 0 0 0,1 0 0 0 0,-1 0 0 0 0,1 0 0 0 0,1 0 0 0 0,0 0 0 0 0,1 0 0 0 0,-1 0 0 0 0,0 0 0 0 0,-3 0 0 0 0,-1 0 0 0 0,-1 0 0 0 0,-3 0 0 0 0,-2 0 0 0 0,-2 0 0 0 0,-3 0 0 0 0,-3 0 0 0 0,0 0 0 0 0,-2 0 0 0 0,-2 0 0 0 0,2 0 0 0 0,-1 0 0 0 0,1 0 0 0 0,0 0 0 0 0,-1 0 0 0 0,-1 0 0 0 0,-1 0 0 0 0,-2 0 0 0 0,-1 0 0 0 0,-1 0 0 0 0,-1 0 0 0 0,-1 0 0 0 0,-2 0 0 0 0,0 0 0 0 0,-2 0 0 0 0,0 0 0 0 0,0 0 0 0 0,-1 0 0 0 0,1 0 0 0 0,-1 0 0 0 0,0 0 0 0 0,0 0 0 0 0,1 0 0 0 0,-1 0 0 0 0,0 0 0 0 0,0 0 0 0 0,-1 0 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22311 6852 16383 0 0,'-1'-1'0'0'0,"-2"-1"0"0"0,1 1 0 0 0,2 0 0 0 0,3 0 0 0 0,1 0 0 0 0,2 1 0 0 0,1 0 0 0 0,0 0 0 0 0,1 0 0 0 0,0 0 0 0 0,0 0 0 0 0,0 0 0 0 0,0 0 0 0 0,-1 0 0 0 0,1 0 0 0 0,-1 0 0 0 0,1 0 0 0 0,-1 0 0 0 0,0 0 0 0 0,1 0 0 0 0,-1 0 0 0 0,1 0 0 0 0,-1 0 0 0 0,0 0 0 0 0,1 0 0 0 0,-1 0 0 0 0,1 0 0 0 0,-1 0 0 0 0,1 0 0 0 0,-1 0 0 0 0,1 0 0 0 0,-1 0 0 0 0,-1 0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21216 7064 16383 0 0,'3'0'0'0'0,"3"0"0"0"0,3 0 0 0 0,4 0 0 0 0,0 0 0 0 0,1 0 0 0 0,1 0 0 0 0,1 0 0 0 0,-1 0 0 0 0,0 0 0 0 0,1 0 0 0 0,2 0 0 0 0,2 0 0 0 0,1 0 0 0 0,1 0 0 0 0,-1 0 0 0 0,0 0 0 0 0,-1 0 0 0 0,-1 0 0 0 0,-1 0 0 0 0,-3 0 0 0 0,0 0 0 0 0,-2 0 0 0 0,0 0 0 0 0,-1 0 0 0 0,0 0 0 0 0,-1 0 0 0 0,0 0 0 0 0,-1 0 0 0 0,-2 0 0 0 0,0 0 0 0 0,0 0 0 0 0,-1 0 0 0 0,1 0 0 0 0,-1 0 0 0 0,0 0 0 0 0,0 0 0 0 0,1 0 0 0 0,-1 0 0 0 0,0 0 0 0 0,1 0 0 0 0,0 0 0 0 0,-1 0 0 0 0,2 0 0 0 0,1 0 0 0 0,1 0 0 0 0,2 0 0 0 0,1 0 0 0 0,0 0 0 0 0,-1 0 0 0 0,-2 0 0 0 0,-1 0 0 0 0,-2 0 0 0 0,-1 0 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4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21208 7259 16383 0 0,'2'0'0'0'0,"0"0"0"0"0,3 0 0 0 0,2 0 0 0 0,2 0 0 0 0,2 0 0 0 0,0 0 0 0 0,0 0 0 0 0,1 0 0 0 0,1 0 0 0 0,2 0 0 0 0,-2 0 0 0 0,3 0 0 0 0,3 0 0 0 0,0 0 0 0 0,0 0 0 0 0,3 0 0 0 0,0 0 0 0 0,1 0 0 0 0,-1 0 0 0 0,2 0 0 0 0,-2 0 0 0 0,-1 0 0 0 0,-2 0 0 0 0,0 0 0 0 0,-2 0 0 0 0,0 0 0 0 0,2-1 0 0 0,0-1 0 0 0,0 0 0 0 0,-1 0 0 0 0,2 1 0 0 0,0 0 0 0 0,-1 1 0 0 0,0-2 0 0 0,-1 0 0 0 0,-1 1 0 0 0,1-1 0 0 0,-2 1 0 0 0,1 1 0 0 0,2-2 0 0 0,0 0 0 0 0,0 0 0 0 0,1 0 0 0 0,1 0 0 0 0,-2-1 0 0 0,2 1 0 0 0,0 0 0 0 0,-3 1 0 0 0,-1 1 0 0 0,0-2 0 0 0,-2 0 0 0 0,1 0 0 0 0,-1 1 0 0 0,-1-2 0 0 0,1 1 0 0 0,-1 0 0 0 0,2 0 0 0 0,0 0 0 0 0,1-1 0 0 0,-1 1 0 0 0,-1-1 0 0 0,-1 1 0 0 0,-2-2 0 0 0,0 0 0 0 0,0 2 0 0 0,0-2 0 0 0,0 1 0 0 0,-1 1 0 0 0,0 0 0 0 0,0 0 0 0 0,0 0 0 0 0,-1 0 0 0 0,0 0 0 0 0,-2 1 0 0 0,0 1 0 0 0,0-1 0 0 0,0 1 0 0 0,-2-1 0 0 0,-1 0 0 0 0,1-1 0 0 0,0 1 0 0 0,0 0 0 0 0,1 0 0 0 0,0 1 0 0 0,0 0 0 0 0,0 0 0 0 0,0 0 0 0 0,0 0 0 0 0,0 0 0 0 0,1 0 0 0 0,-1 0 0 0 0,0 0 0 0 0,1 0 0 0 0,-1 0 0 0 0,1 0 0 0 0,-1 0 0 0 0,2 0 0 0 0,3 0 0 0 0,-1 0 0 0 0,2 0 0 0 0,-1 0 0 0 0,0 0 0 0 0,-2 0 0 0 0,-1 0 0 0 0,0 0 0 0 0,-1 0 0 0 0,-2 0 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21264 7386 16383 0 0,'4'0'0'0'0,"5"0"0"0"0,6 0 0 0 0,6 0 0 0 0,3 0 0 0 0,2 0 0 0 0,2 0 0 0 0,1 0 0 0 0,0 0 0 0 0,-2 0 0 0 0,-1 0 0 0 0,-1 0 0 0 0,1 0 0 0 0,-1 0 0 0 0,-3 0 0 0 0,-1 0 0 0 0,-4 0 0 0 0,-1 0 0 0 0,-3 0 0 0 0,-1 0 0 0 0,-3 0 0 0 0,0 0 0 0 0,-2 0 0 0 0,1 0 0 0 0,-1 0 0 0 0,0 0 0 0 0,-1 0 0 0 0,1 0 0 0 0,0 0 0 0 0,0 0 0 0 0,1 0 0 0 0,-1 0 0 0 0,1 0 0 0 0,-1 0 0 0 0,0 0 0 0 0,-1 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19791 2831 0 0 0,'6'0'0'0'0,"8"0"0"0"0,21 0 0 0 0,23 0 0 0 0,26 0 0 0 0,17 0 0 0 0,5 0 0 0 0,2 0 0 0 0,2 0 0 0 0,-6 0 0 0 0,-14 0 0 0 0,-16 0 0 0 0,-15 0 0 0 0,-11 0 0 0 0,-7 0 0 0 0,-5 0 0 0 0,-2 0 0 0 0,6 0 0 0 0,8 0 0 0 0,8 0 0 0 0,1 0 0 0 0,-2 0 0 0 0,-6 0 0 0 0,-4 0 0 0 0,-3 0 0 0 0,-4 0 0 0 0,-1 0 0 0 0,6 0 0 0 0,0 0 0 0 0,1 0 0 0 0,-2 0 0 0 0,-2 0 0 0 0,6 0 0 0 0,0 0 0 0 0,-2 0 0 0 0,5 0 0 0 0,0 6 0 0 0,-2 2 0 0 0,-3 0 0 0 0,4-1 0 0 0,-1-3 0 0 0,-1-1 0 0 0,-3-1 0 0 0,-3-2 0 0 0,-1 0 0 0 0,-1 0 0 0 0,-2 0 0 0 0,0-1 0 0 0,0 1 0 0 0,1 0 0 0 0,-1 0 0 0 0,0-1 0 0 0,0 1 0 0 0,1 0 0 0 0,-1 0 0 0 0,7 0 0 0 0,1 1 0 0 0,1-1 0 0 0,-2 0 0 0 0,-2 0 0 0 0,-2 0 0 0 0,-1 0 0 0 0,-1 0 0 0 0,0 0 0 0 0,-7 0 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21263 7535 16383 0 0,'3'0'0'0'0,"5"0"0"0"0,3 0 0 0 0,3 0 0 0 0,0 0 0 0 0,0 0 0 0 0,2 0 0 0 0,-2 0 0 0 0,2 0 0 0 0,1 0 0 0 0,3 0 0 0 0,0 0 0 0 0,-2 0 0 0 0,1 0 0 0 0,2 0 0 0 0,0 0 0 0 0,1 0 0 0 0,0 0 0 0 0,1 0 0 0 0,-1 0 0 0 0,1 0 0 0 0,-1 0 0 0 0,-2 0 0 0 0,-2 0 0 0 0,-1 0 0 0 0,-2 0 0 0 0,1 0 0 0 0,-1 0 0 0 0,-1 0 0 0 0,0 0 0 0 0,-1 0 0 0 0,-1 0 0 0 0,-2 0 0 0 0,-2 0 0 0 0,1 0 0 0 0,-2 0 0 0 0,0 0 0 0 0,-1 0 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21271 7631 16383 0 0,'2'0'0'0'0,"4"0"0"0"0,2 0 0 0 0,4 0 0 0 0,4 0 0 0 0,3 0 0 0 0,1 0 0 0 0,4 0 0 0 0,1 0 0 0 0,1 0 0 0 0,1 0 0 0 0,2 0 0 0 0,1 0 0 0 0,1 0 0 0 0,-2 0 0 0 0,1 0 0 0 0,-2 0 0 0 0,1 0 0 0 0,-3 0 0 0 0,-1 0 0 0 0,-2 0 0 0 0,0 0 0 0 0,-1 0 0 0 0,-1 0 0 0 0,0 0 0 0 0,-1 0 0 0 0,0 0 0 0 0,-2 0 0 0 0,0 0 0 0 0,-1 0 0 0 0,0 0 0 0 0,0 0 0 0 0,-2 0 0 0 0,0 0 0 0 0,1 0 0 0 0,0 0 0 0 0,0 0 0 0 0,0 0 0 0 0,0 0 0 0 0,0 0 0 0 0,1 0 0 0 0,-2 0 0 0 0,-1 0 0 0 0,1 0 0 0 0,0 0 0 0 0,3 0 0 0 0,0 0 0 0 0,1 0 0 0 0,2 0 0 0 0,-1 0 0 0 0,0 0 0 0 0,-1 0 0 0 0,0 0 0 0 0,-2 0 0 0 0,0 0 0 0 0,0 0 0 0 0,-2 0 0 0 0,0 0 0 0 0,0 0 0 0 0,-2 0 0 0 0,1 0 0 0 0,-2-2 0 0 0,-1 1 0 0 0,-1-1 0 0 0,-1 1 0 0 0,-1-2 0 0 0,0 1 0 0 0,-1 0 0 0 0,0 1 0 0 0,1 0 0 0 0,-1 0 0 0 0,0 1 0 0 0,0 0 0 0 0,0 0 0 0 0,0 0 0 0 0,1 0 0 0 0,-1 0 0 0 0,1 0 0 0 0,-1 0 0 0 0,1 0 0 0 0,-1 0 0 0 0,1 0 0 0 0,-1 0 0 0 0,0 0 0 0 0,-1 0 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21223 7761 16383 0 0,'1'0'0'0'0,"2"0"0"0"0,3 0 0 0 0,5 0 0 0 0,4 0 0 0 0,2 0 0 0 0,1 0 0 0 0,2 0 0 0 0,3 0 0 0 0,1 0 0 0 0,2 0 0 0 0,1 0 0 0 0,-1 0 0 0 0,2 0 0 0 0,-2 0 0 0 0,3 0 0 0 0,0 0 0 0 0,0 0 0 0 0,3 0 0 0 0,1 0 0 0 0,3 0 0 0 0,2 0 0 0 0,4 0 0 0 0,-1 0 0 0 0,-1 0 0 0 0,-2 0 0 0 0,-4 0 0 0 0,-6 0 0 0 0,-5 0 0 0 0,-4 0 0 0 0,-3 0 0 0 0,-3 0 0 0 0,-3 0 0 0 0,-1 0 0 0 0,-1 0 0 0 0,-1 0 0 0 0,0 0 0 0 0,0 0 0 0 0,-2 0 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21304 7905 16383 0 0,'1'0'0'0'0,"3"0"0"0"0,5 0 0 0 0,6 0 0 0 0,7 0 0 0 0,7 0 0 0 0,7 0 0 0 0,5 0 0 0 0,7 0 0 0 0,5 0 0 0 0,2 0 0 0 0,4 0 0 0 0,4 0 0 0 0,0 0 0 0 0,-1 0 0 0 0,-2 0 0 0 0,-5 0 0 0 0,-4 0 0 0 0,-6 0 0 0 0,-9 0 0 0 0,-5 0 0 0 0,-5 0 0 0 0,-6 0 0 0 0,-3 0 0 0 0,-3 0 0 0 0,-4 0 0 0 0,-1 0 0 0 0,-1 0 0 0 0,-1 0 0 0 0,0 0 0 0 0,1 0 0 0 0,3 0 0 0 0,2 0 0 0 0,3 0 0 0 0,2 0 0 0 0,1 0 0 0 0,0 0 0 0 0,-2 0 0 0 0,-3 1 0 0 0,-2 1 0 0 0,-2-1 0 0 0,-1 2 0 0 0,-2 0 0 0 0,1-1 0 0 0,-1-1 0 0 0,0 1 0 0 0,-2-1 0 0 0,0 1 0 0 0,1 0 0 0 0,-2-1 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21172 8074 16383 0 0,'1'0'0'0'0,"5"0"0"0"0,5 0 0 0 0,4 0 0 0 0,8 0 0 0 0,5 0 0 0 0,6 0 0 0 0,1 0 0 0 0,2 0 0 0 0,-1 0 0 0 0,1 0 0 0 0,-2 0 0 0 0,0 0 0 0 0,-1 0 0 0 0,0 0 0 0 0,0 0 0 0 0,-2 0 0 0 0,0 0 0 0 0,0 0 0 0 0,0 0 0 0 0,-3 0 0 0 0,0 0 0 0 0,0 0 0 0 0,-2 0 0 0 0,1 0 0 0 0,-1 0 0 0 0,1 0 0 0 0,-3 0 0 0 0,0 0 0 0 0,-2 0 0 0 0,-1 0 0 0 0,-3 0 0 0 0,0 0 0 0 0,-2 0 0 0 0,-2 0 0 0 0,0 0 0 0 0,-1 0 0 0 0,-1 0 0 0 0,-1 0 0 0 0,-2-3 0 0 0,-1-1 0 0 0,1 0 0 0 0,0 1 0 0 0,0 1 0 0 0,-1 1 0 0 0,-1-1 0 0 0,0 0 0 0 0,0 0 0 0 0,0 1 0 0 0,-1 0 0 0 0,1 1 0 0 0,-1 0 0 0 0,0 0 0 0 0,1 0 0 0 0,-1-1 0 0 0,0-1 0 0 0,1 0 0 0 0,1 1 0 0 0,2-1 0 0 0,2-1 0 0 0,2 1 0 0 0,-1 0 0 0 0,-1 0 0 0 0,0 0 0 0 0,-1 0 0 0 0,-1 0 0 0 0,-3 1 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21227 8197 16383 0 0,'2'0'0'0'0,"4"0"0"0"0,2 0 0 0 0,3 0 0 0 0,0 0 0 0 0,2 0 0 0 0,1 0 0 0 0,3 0 0 0 0,-1 0 0 0 0,5 0 0 0 0,3 0 0 0 0,0 0 0 0 0,3 0 0 0 0,2 0 0 0 0,0 0 0 0 0,0 0 0 0 0,0 0 0 0 0,2 0 0 0 0,0 0 0 0 0,0 0 0 0 0,-2 0 0 0 0,1 0 0 0 0,0 0 0 0 0,1 0 0 0 0,-1 0 0 0 0,-2 0 0 0 0,-1 0 0 0 0,-3 0 0 0 0,-2 0 0 0 0,-2 0 0 0 0,-4 0 0 0 0,-1 0 0 0 0,0 0 0 0 0,-2 0 0 0 0,0 0 0 0 0,1 0 0 0 0,0 0 0 0 0,1 0 0 0 0,1 0 0 0 0,-1 0 0 0 0,-2 0 0 0 0,0 0 0 0 0,-1 0 0 0 0,-2 0 0 0 0,0 0 0 0 0,-2 0 0 0 0,0 0 0 0 0,0 0 0 0 0,-1 0 0 0 0,2 0 0 0 0,2-3 0 0 0,1-1 0 0 0,0 0 0 0 0,2 1 0 0 0,0 1 0 0 0,-1-1 0 0 0,0 1 0 0 0,0 0 0 0 0,0 0 0 0 0,-2 0 0 0 0,-1 0 0 0 0,-1 0 0 0 0,-1 1 0 0 0,-1 0 0 0 0,1 0 0 0 0,-1 1 0 0 0,0 0 0 0 0,1 0 0 0 0,-1 0 0 0 0,0 0 0 0 0,0 0 0 0 0,1 0 0 0 0,-1 0 0 0 0,0 0 0 0 0,0 0 0 0 0,0 0 0 0 0,0 0 0 0 0,-2 0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21262 8325 16383 0 0,'-1'0'0'0'0,"-1"0"0"0"0,1 0 0 0 0,5 0 0 0 0,6 0 0 0 0,8 0 0 0 0,8 0 0 0 0,7 0 0 0 0,3 0 0 0 0,6 0 0 0 0,0 0 0 0 0,0 0 0 0 0,0 0 0 0 0,-1 0 0 0 0,-3 0 0 0 0,-3 0 0 0 0,-4 0 0 0 0,-3 0 0 0 0,-2 0 0 0 0,0 0 0 0 0,0 0 0 0 0,0 0 0 0 0,0 0 0 0 0,1 0 0 0 0,1 0 0 0 0,-1 0 0 0 0,-1 0 0 0 0,-3 0 0 0 0,0 0 0 0 0,-2 0 0 0 0,1 0 0 0 0,0 0 0 0 0,-2 0 0 0 0,1 0 0 0 0,1 0 0 0 0,0 0 0 0 0,-1 0 0 0 0,-1 0 0 0 0,-1 0 0 0 0,-3 0 0 0 0,-1 0 0 0 0,-1 0 0 0 0,-1 0 0 0 0,-2 0 0 0 0,2 0 0 0 0,-2 0 0 0 0,1 0 0 0 0,0 0 0 0 0,-2 0 0 0 0,2 0 0 0 0,-1 0 0 0 0,-1 0 0 0 0,1 0 0 0 0,-1 0 0 0 0,2 0 0 0 0,1 0 0 0 0,0 0 0 0 0,0 0 0 0 0,0 0 0 0 0,0 0 0 0 0,-1 0 0 0 0,-1 0 0 0 0,-1 0 0 0 0,-1 0 0 0 0,-1 0 0 0 0,0 0 0 0 0,-1 0 0 0 0,1 0 0 0 0,1 0 0 0 0,0 0 0 0 0,0 0 0 0 0,0 0 0 0 0,0 0 0 0 0,-1 0 0 0 0,0 0 0 0 0,0 0 0 0 0,0 0 0 0 0,-1-2 0 0 0,1 0 0 0 0,-1 1 0 0 0,1-1 0 0 0,-1 2 0 0 0,0-1 0 0 0,0 1 0 0 0,0 0 0 0 0,1 0 0 0 0,-1 0 0 0 0,0 0 0 0 0,-1 0 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21214 8436 16383 0 0,'1'0'0'0'0,"3"0"0"0"0,8 0 0 0 0,9 0 0 0 0,7 0 0 0 0,2 0 0 0 0,6 0 0 0 0,0 0 0 0 0,2 0 0 0 0,0 0 0 0 0,-1 0 0 0 0,-2 0 0 0 0,-2 0 0 0 0,-3 0 0 0 0,-1 0 0 0 0,-3 0 0 0 0,2 0 0 0 0,-1 0 0 0 0,1 0 0 0 0,0 0 0 0 0,0 0 0 0 0,-2 0 0 0 0,-2 0 0 0 0,-3 0 0 0 0,-4 0 0 0 0,-3 0 0 0 0,-2 0 0 0 0,-3 0 0 0 0,-1 0 0 0 0,-1 0 0 0 0,0 0 0 0 0,0 0 0 0 0,0 0 0 0 0,0 0 0 0 0,0 0 0 0 0,0 0 0 0 0,0 0 0 0 0,1 0 0 0 0,-1 0 0 0 0,0 0 0 0 0,1 0 0 0 0,1 0 0 0 0,0 0 0 0 0,2 0 0 0 0,2 0 0 0 0,3 0 0 0 0,2 0 0 0 0,0 0 0 0 0,-2 0 0 0 0,-1 0 0 0 0,-2 0 0 0 0,-3 0 0 0 0,0 0 0 0 0,-2 0 0 0 0,-1 0 0 0 0,0 0 0 0 0,0 0 0 0 0,0 0 0 0 0,2 0 0 0 0,0 0 0 0 0,1 0 0 0 0,-1 0 0 0 0,0 0 0 0 0,-2 0 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5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21233 8617 16383 0 0,'3'0'0'0'0,"6"0"0"0"0,5 0 0 0 0,4 0 0 0 0,2 0 0 0 0,0 0 0 0 0,2 0 0 0 0,0 0 0 0 0,1 0 0 0 0,-3 0 0 0 0,1 0 0 0 0,1 0 0 0 0,0 0 0 0 0,0 0 0 0 0,2 0 0 0 0,1 0 0 0 0,-1 0 0 0 0,-1 0 0 0 0,0 0 0 0 0,-2 0 0 0 0,0 0 0 0 0,-2 0 0 0 0,-1 0 0 0 0,-1 0 0 0 0,0 0 0 0 0,-1 0 0 0 0,1 0 0 0 0,-1 0 0 0 0,1 0 0 0 0,-1 0 0 0 0,1 0 0 0 0,-2 0 0 0 0,0 0 0 0 0,-2 0 0 0 0,-1-3 0 0 0,-2-1 0 0 0,-1 1 0 0 0,-1 0 0 0 0,0 1 0 0 0,-1 1 0 0 0,1 0 0 0 0,-1 1 0 0 0,0 0 0 0 0,1 0 0 0 0,-1 0 0 0 0,1 0 0 0 0,-1 0 0 0 0,-1 0 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21247 8742 16383 0 0,'-1'0'0'0'0,"1"0"0"0"0,1 0 0 0 0,4 0 0 0 0,6 0 0 0 0,5 0 0 0 0,7 0 0 0 0,4 0 0 0 0,7 0 0 0 0,3 0 0 0 0,1 0 0 0 0,-1 0 0 0 0,-2 0 0 0 0,-2 0 0 0 0,-3 0 0 0 0,-1 0 0 0 0,0 0 0 0 0,-4 0 0 0 0,0 0 0 0 0,0 0 0 0 0,0 0 0 0 0,-1 0 0 0 0,0 0 0 0 0,-1 0 0 0 0,-3 0 0 0 0,-3 0 0 0 0,-1 0 0 0 0,-1 0 0 0 0,-2 0 0 0 0,0 0 0 0 0,-1 0 0 0 0,0 0 0 0 0,0-2 0 0 0,-1 0 0 0 0,0 0 0 0 0,-1 1 0 0 0,0 0 0 0 0,0 0 0 0 0,0 1 0 0 0,1 0 0 0 0,-1 0 0 0 0,2 0 0 0 0,-1-1 0 0 0,2-1 0 0 0,-2 0 0 0 0,0 1 0 0 0,-1 0 0 0 0,1 1 0 0 0,-1-2 0 0 0,0 0 0 0 0,1 0 0 0 0,1 1 0 0 0,2-1 0 0 0,1-1 0 0 0,-1 1 0 0 0,1-1 0 0 0,-1 0 0 0 0,0 1 0 0 0,-1 0 0 0 0,-1 1 0 0 0,-1 0 0 0 0,0 1 0 0 0,0 0 0 0 0,-1 0 0 0 0,2 0 0 0 0,1 0 0 0 0,-1 1 0 0 0,2-1 0 0 0,0 0 0 0 0,-1 0 0 0 0,1 0 0 0 0,-1 0 0 0 0,-2 0 0 0 0,-1 0 0 0 0,-1 0 0 0 0,-1 0 0 0 0,0 0 0 0 0,-1 0 0 0 0,2 0 0 0 0,1 0 0 0 0,-1 0 0 0 0,0 0 0 0 0,0 0 0 0 0,-1 0 0 0 0,0 0 0 0 0,-1 0 0 0 0,1 0 0 0 0,-1 0 0 0 0,0 0 0 0 0,1 0 0 0 0,-1 0 0 0 0,0 0 0 0 0,0 0 0 0 0,1 0 0 0 0,-1 0 0 0 0,-1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26.89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19553 2799 0 0 0,'6'0'0'0'0,"8"0"0"0"0,9 0 0 0 0,5 0 0 0 0,6 0 0 0 0,2 0 0 0 0,1 0 0 0 0,1 0 0 0 0,6 0 0 0 0,2 0 0 0 0,6 0 0 0 0,6 0 0 0 0,-1 0 0 0 0,-3 0 0 0 0,-5 0 0 0 0,1 0 0 0 0,6 0 0 0 0,4 0 0 0 0,6 0 0 0 0,-4 0 0 0 0,-4 0 0 0 0,-1 0 0 0 0,2 0 0 0 0,4 0 0 0 0,-2 0 0 0 0,0 0 0 0 0,-4 0 0 0 0,-5 0 0 0 0,-5 0 0 0 0,-5 0 0 0 0,-3 0 0 0 0,-2 0 0 0 0,-1 0 0 0 0,-1 0 0 0 0,1 0 0 0 0,-1 0 0 0 0,7 0 0 0 0,3 0 0 0 0,-1 0 0 0 0,-1 0 0 0 0,-2 0 0 0 0,-2 0 0 0 0,-1 0 0 0 0,-1 0 0 0 0,0 0 0 0 0,-1 0 0 0 0,0 0 0 0 0,0 0 0 0 0,0 0 0 0 0,1 0 0 0 0,-1 0 0 0 0,0 0 0 0 0,1 0 0 0 0,-1 0 0 0 0,1 0 0 0 0,-1 0 0 0 0,1 0 0 0 0,-1 0 0 0 0,1 0 0 0 0,-1 0 0 0 0,1 0 0 0 0,-1 0 0 0 0,1 0 0 0 0,-1 0 0 0 0,-11-7 0 0 0,-18-1 0 0 0,-15 0 0 0 0,-13 2 0 0 0,-9 1 0 0 0,-5 3 0 0 0,-10 0 0 0 0,-3 2 0 0 0,-6 0 0 0 0,-6 0 0 0 0,-11 0 0 0 0,-6 1 0 0 0,-3-1 0 0 0,6 0 0 0 0,10 0 0 0 0,9 0 0 0 0,9 0 0 0 0,4 0 0 0 0,5 0 0 0 0,1 0 0 0 0,-5 0 0 0 0,-2 0 0 0 0,1 0 0 0 0,0 0 0 0 0,2 0 0 0 0,1 0 0 0 0,1 0 0 0 0,1 0 0 0 0,1 0 0 0 0,-1 0 0 0 0,1 0 0 0 0,0 0 0 0 0,0 0 0 0 0,-1 0 0 0 0,1 0 0 0 0,-1 0 0 0 0,1 0 0 0 0,-1 0 0 0 0,1 0 0 0 0,-1 0 0 0 0,1 0 0 0 0,-1 0 0 0 0,1 0 0 0 0,-1 0 0 0 0,1 0 0 0 0,-1 0 0 0 0,1 0 0 0 0,-1 0 0 0 0,1 0 0 0 0,-1 0 0 0 0,1 0 0 0 0,-7-6 0 0 0,-1-2 0 0 0,-1 0 0 0 0,2 1 0 0 0,2 3 0 0 0,2 1 0 0 0,1 2 0 0 0,1 0 0 0 0,0 1 0 0 0,1 0 0 0 0,0 1 0 0 0,0-1 0 0 0,0 0 0 0 0,-1 0 0 0 0,7 1 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29"/>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14419 2697 16383 0 0,'2'0'0'0'0,"0"0"0"0"0,4 0 0 0 0,4 0 0 0 0,2 0 0 0 0,3 0 0 0 0,3 0 0 0 0,1 0 0 0 0,1 0 0 0 0,-2 0 0 0 0,-2 0 0 0 0,-1 0 0 0 0,-3-2 0 0 0,0 1 0 0 0,-1-1 0 0 0,1 1 0 0 0,2 0 0 0 0,3-1 0 0 0,0 0 0 0 0,3-2 0 0 0,0 0 0 0 0,0 0 0 0 0,-1 0 0 0 0,-2 1 0 0 0,-1-1 0 0 0,-2 1 0 0 0,-3 0 0 0 0,-1 0 0 0 0,-1 0 0 0 0,-1 1 0 0 0,-1 1 0 0 0,1 0 0 0 0,-1 0 0 0 0,0 1 0 0 0,0 0 0 0 0,1 0 0 0 0,-1 0 0 0 0,0 0 0 0 0,1 1 0 0 0,-1-1 0 0 0,1 0 0 0 0,-1 0 0 0 0,1 0 0 0 0,-1 0 0 0 0,1 0 0 0 0,-1 0 0 0 0,1 0 0 0 0,0 0 0 0 0,-1 0 0 0 0,1 0 0 0 0,-1 0 0 0 0,1 0 0 0 0,-1 0 0 0 0,1 0 0 0 0,0 0 0 0 0,-1 0 0 0 0,1 0 0 0 0,-1 0 0 0 0,1 0 0 0 0,0 0 0 0 0,-1 0 0 0 0,2 0 0 0 0,1 0 0 0 0,-1 0 0 0 0,2 0 0 0 0,0 0 0 0 0,-1 0 0 0 0,0 1 0 0 0,-1 1 0 0 0,-1-1 0 0 0,0 1 0 0 0,0 0 0 0 0,-1 0 0 0 0,0 0 0 0 0,1-1 0 0 0,-1 0 0 0 0,0 0 0 0 0,0-1 0 0 0,1 2 0 0 0,-1-1 0 0 0,1 1 0 0 0,0-1 0 0 0,-1 0 0 0 0,1-1 0 0 0,-1 1 0 0 0,1-1 0 0 0,0 0 0 0 0,-1 0 0 0 0,1 0 0 0 0,-1-1 0 0 0,1 1 0 0 0,-1 0 0 0 0,1 0 0 0 0,0 0 0 0 0,-1 0 0 0 0,1 0 0 0 0,-1 0 0 0 0,1 0 0 0 0,-1 0 0 0 0,1 2 0 0 0,-1-1 0 0 0,0 1 0 0 0,0-1 0 0 0,0 0 0 0 0,1 1 0 0 0,-1 0 0 0 0,1-1 0 0 0,-1 1 0 0 0,1-1 0 0 0,-1 0 0 0 0,1 1 0 0 0,1 0 0 0 0,2-1 0 0 0,1 0 0 0 0,1 0 0 0 0,-1-1 0 0 0,1 1 0 0 0,-1 1 0 0 0,0 0 0 0 0,-1-1 0 0 0,2 0 0 0 0,-1 1 0 0 0,1 0 0 0 0,1 0 0 0 0,-1-1 0 0 0,-1 0 0 0 0,1 0 0 0 0,-2-1 0 0 0,-1 0 0 0 0,0 0 0 0 0,-1 0 0 0 0,-1 0 0 0 0,-1 0 0 0 0,1 0 0 0 0,-1 0 0 0 0,0 0 0 0 0,1 0 0 0 0,-1 0 0 0 0,0 0 0 0 0,1 0 0 0 0,-1 0 0 0 0,1 0 0 0 0,-1 0 0 0 0,1 0 0 0 0,-1 1 0 0 0,0 0 0 0 0,0 1 0 0 0,1-1 0 0 0,-1 0 0 0 0,0 0 0 0 0,1-1 0 0 0,-1 0 0 0 0,1 0 0 0 0,-1 0 0 0 0,1 0 0 0 0,-1 0 0 0 0,1 0 0 0 0,0 0 0 0 0,-1 0 0 0 0,1 0 0 0 0,-1 0 0 0 0,1 0 0 0 0,-1 0 0 0 0,1 0 0 0 0,0 0 0 0 0,1 0 0 0 0,0 0 0 0 0,3 0 0 0 0,-1 0 0 0 0,0 0 0 0 0,0 0 0 0 0,0 0 0 0 0,0 0 0 0 0,0 0 0 0 0,0-2 0 0 0,0 1 0 0 0,1-1 0 0 0,0 1 0 0 0,0 0 0 0 0,-1-1 0 0 0,-1 0 0 0 0,-1 0 0 0 0,-1 1 0 0 0,0 0 0 0 0,-1-1 0 0 0,1 0 0 0 0,-1 0 0 0 0,0 1 0 0 0,0 0 0 0 0,1 0 0 0 0,-1 0 0 0 0,0-1 0 0 0,1 1 0 0 0,-1 0 0 0 0,0 0 0 0 0,1 0 0 0 0,-1 1 0 0 0,1 0 0 0 0,-1 0 0 0 0,1 0 0 0 0,-1 0 0 0 0,0 0 0 0 0,1 0 0 0 0,-1 0 0 0 0,1 0 0 0 0,-1 0 0 0 0,1 0 0 0 0,-1 0 0 0 0,1 0 0 0 0,0 0 0 0 0,-1 0 0 0 0,1 0 0 0 0,1 0 0 0 0,1 0 0 0 0,-1 0 0 0 0,2 0 0 0 0,0 0 0 0 0,0 0 0 0 0,1 0 0 0 0,-1 0 0 0 0,-1 0 0 0 0,-1 0 0 0 0,-1 0 0 0 0,0 0 0 0 0,0 0 0 0 0,-1 0 0 0 0,0 0 0 0 0,1 0 0 0 0,-1 0 0 0 0,0 0 0 0 0,0 0 0 0 0,0 0 0 0 0,0 0 0 0 0,1 0 0 0 0,-1 0 0 0 0,0 0 0 0 0,0 0 0 0 0,0 0 0 0 0,0 0 0 0 0,0 0 0 0 0,1 0 0 0 0,-1 0 0 0 0,1 0 0 0 0,-1 0 0 0 0,0 0 0 0 0,1 0 0 0 0,0 0 0 0 0,-1 0 0 0 0,2 0 0 0 0,1 0 0 0 0,1 0 0 0 0,0 0 0 0 0,2 0 0 0 0,-1 0 0 0 0,0 0 0 0 0,2 0 0 0 0,-1 0 0 0 0,-1 0 0 0 0,0 0 0 0 0,0 2 0 0 0,-2-1 0 0 0,1 1 0 0 0,0-1 0 0 0,1 0 0 0 0,1 1 0 0 0,1 0 0 0 0,1 0 0 0 0,1 0 0 0 0,-1-1 0 0 0,0-1 0 0 0,-1 1 0 0 0,-3-1 0 0 0,0 0 0 0 0,-2 0 0 0 0,-1-1 0 0 0,-1 1 0 0 0,0 0 0 0 0,1 0 0 0 0,-1 0 0 0 0,0 0 0 0 0,0 0 0 0 0,1 0 0 0 0,-1 0 0 0 0,1 0 0 0 0,-1 0 0 0 0,1 0 0 0 0,-1 0 0 0 0,1 0 0 0 0,-1 0 0 0 0,1 0 0 0 0,0 0 0 0 0,-1 0 0 0 0,1 0 0 0 0,-1 0 0 0 0,1 0 0 0 0,0 0 0 0 0,-1 0 0 0 0,1 0 0 0 0,-1 0 0 0 0,1 0 0 0 0,-1 0 0 0 0,1 0 0 0 0,-1 0 0 0 0,1 0 0 0 0,-1 0 0 0 0,1 0 0 0 0,-1 0 0 0 0,1 0 0 0 0,-1 0 0 0 0,1 0 0 0 0,1 0 0 0 0,1 0 0 0 0,1 0 0 0 0,0 0 0 0 0,0 0 0 0 0,-1 0 0 0 0,-1 0 0 0 0,-1 0 0 0 0,0 0 0 0 0,0 2 0 0 0,-1-1 0 0 0,2 1 0 0 0,1-1 0 0 0,-1 0 0 0 0,0 0 0 0 0,0-1 0 0 0,1 0 0 0 0,0 0 0 0 0,-1 0 0 0 0,1 0 0 0 0,-2 0 0 0 0,1 0 0 0 0,-2 0 0 0 0,3 0 0 0 0,-1 0 0 0 0,1 0 0 0 0,-1 0 0 0 0,-1 0 0 0 0,1 0 0 0 0,-1 0 0 0 0,-1 0 0 0 0,1 0 0 0 0,-1 0 0 0 0,1 0 0 0 0,-1 0 0 0 0,2 0 0 0 0,1 0 0 0 0,1 0 0 0 0,0 0 0 0 0,2 0 0 0 0,-1 0 0 0 0,0 0 0 0 0,0 0 0 0 0,1 0 0 0 0,1 0 0 0 0,0 0 0 0 0,2 0 0 0 0,0 0 0 0 0,0 0 0 0 0,1 0 0 0 0,0 0 0 0 0,0 0 0 0 0,-1 0 0 0 0,-2 0 0 0 0,1 0 0 0 0,0 0 0 0 0,1 0 0 0 0,0 0 0 0 0,1 0 0 0 0,-1 0 0 0 0,1 0 0 0 0,0 0 0 0 0,-2 0 0 0 0,0 0 0 0 0,-2 0 0 0 0,0 0 0 0 0,-1 0 0 0 0,1 0 0 0 0,0 0 0 0 0,0 0 0 0 0,0 0 0 0 0,-1 0 0 0 0,0 0 0 0 0,-2 0 0 0 0,-1 0 0 0 0,-1 0 0 0 0,0 0 0 0 0,-1 0 0 0 0,0 0 0 0 0,1 0 0 0 0,-1 0 0 0 0,0 0 0 0 0,0 0 0 0 0,0 0 0 0 0,0 0 0 0 0,0 0 0 0 0,1 0 0 0 0,-1 0 0 0 0,0 0 0 0 0,1 0 0 0 0,-1 0 0 0 0,1 0 0 0 0,4 0 0 0 0,2 0 0 0 0,4 0 0 0 0,4 0 0 0 0,1 0 0 0 0,0 0 0 0 0,2 0 0 0 0,2 0 0 0 0,0 0 0 0 0,0 0 0 0 0,1 0 0 0 0,2 0 0 0 0,2 0 0 0 0,2 0 0 0 0,0 0 0 0 0,1 0 0 0 0,-3 0 0 0 0,-2 0 0 0 0,-3 0 0 0 0,-2 0 0 0 0,-2 0 0 0 0,1 0 0 0 0,1 0 0 0 0,-1 0 0 0 0,-1 0 0 0 0,0 0 0 0 0,-2 0 0 0 0,-1 0 0 0 0,-3 0 0 0 0,-3 0 0 0 0,-2 0 0 0 0,0 0 0 0 0,-2 0 0 0 0,1 0 0 0 0,-1 0 0 0 0,1 0 0 0 0,2 0 0 0 0,-1 0 0 0 0,1 0 0 0 0,0 0 0 0 0,-2 0 0 0 0,-1 0 0 0 0,1 0 0 0 0,0 0 0 0 0,-2 0 0 0 0,0 0 0 0 0,1 0 0 0 0,1 0 0 0 0,0 0 0 0 0,0 0 0 0 0,0 0 0 0 0,-2 0 0 0 0,0 0 0 0 0,0 0 0 0 0,-1 0 0 0 0,-1 0 0 0 0,1 0 0 0 0,-1 0 0 0 0,1 0 0 0 0,-1 0 0 0 0,0 0 0 0 0,1 0 0 0 0,1 0 0 0 0,1 0 0 0 0,-1 0 0 0 0,0 0 0 0 0,0 0 0 0 0,1 0 0 0 0,2 0 0 0 0,1 0 0 0 0,2 0 0 0 0,-1 0 0 0 0,2 0 0 0 0,0 0 0 0 0,0 0 0 0 0,0 0 0 0 0,0 0 0 0 0,-1 0 0 0 0,-1 0 0 0 0,-1 0 0 0 0,0 0 0 0 0,1 0 0 0 0,-1 0 0 0 0,0 0 0 0 0,0 0 0 0 0,-1 0 0 0 0,0 0 0 0 0,-1 0 0 0 0,1 0 0 0 0,-1 0 0 0 0,0 0 0 0 0,1 0 0 0 0,0 0 0 0 0,1 0 0 0 0,2 0 0 0 0,0 0 0 0 0,1 0 0 0 0,-1 0 0 0 0,0 0 0 0 0,0 0 0 0 0,0 0 0 0 0,1 0 0 0 0,1 0 0 0 0,-1 0 0 0 0,1 0 0 0 0,-2 0 0 0 0,0 0 0 0 0,0 0 0 0 0,0 0 0 0 0,1 0 0 0 0,-2 0 0 0 0,0 0 0 0 0,-1 0 0 0 0,1 0 0 0 0,-2 0 0 0 0,0 0 0 0 0,0 0 0 0 0,0 0 0 0 0,0 0 0 0 0,-1 0 0 0 0,-1 0 0 0 0,-2 0 0 0 0,1-1 0 0 0,-2-1 0 0 0,1 0 0 0 0,-1 1 0 0 0,1 0 0 0 0,-1 0 0 0 0,0 1 0 0 0,1-1 0 0 0,-1-1 0 0 0,0 0 0 0 0,0 1 0 0 0,1 0 0 0 0,-1 1 0 0 0,0-2 0 0 0,1 1 0 0 0,-1-1 0 0 0,1 1 0 0 0,-1 0 0 0 0,1 0 0 0 0,0 1 0 0 0,-1 0 0 0 0,1 0 0 0 0,-1 0 0 0 0,1 0 0 0 0,-1 0 0 0 0,1 0 0 0 0,-1 0 0 0 0,1-1 0 0 0,0-1 0 0 0,-1 1 0 0 0,1-1 0 0 0,-1 1 0 0 0,1 1 0 0 0,1-1 0 0 0,0 1 0 0 0,1 0 0 0 0,-1 0 0 0 0,1 0 0 0 0,1 0 0 0 0,-1 0 0 0 0,-1 0 0 0 0,0 1 0 0 0,-1-1 0 0 0,-1 0 0 0 0,1 0 0 0 0,-1 0 0 0 0,1 0 0 0 0,-1 0 0 0 0,0 0 0 0 0,1 0 0 0 0,-1 0 0 0 0,0 0 0 0 0,1 0 0 0 0,-1 0 0 0 0,0 0 0 0 0,0 0 0 0 0,0 0 0 0 0,-1 0 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18474 4066 16383 0 0,'1'0'0'0'0,"6"0"0"0"0,2 0 0 0 0,4 0 0 0 0,2 0 0 0 0,1 0 0 0 0,0 0 0 0 0,1 0 0 0 0,-2 0 0 0 0,0 0 0 0 0,0 0 0 0 0,1 0 0 0 0,1-2 0 0 0,2 0 0 0 0,0 0 0 0 0,-1 1 0 0 0,0 0 0 0 0,-2 0 0 0 0,0-1 0 0 0,-1 0 0 0 0,0 0 0 0 0,-1 1 0 0 0,0 0 0 0 0,0 0 0 0 0,-1 1 0 0 0,1 0 0 0 0,-2 0 0 0 0,0 0 0 0 0,-2 0 0 0 0,-2 0 0 0 0,1 0 0 0 0,-2 0 0 0 0,1 0 0 0 0,-1 0 0 0 0,0 0 0 0 0,0 0 0 0 0,1 0 0 0 0,-1 0 0 0 0,1 0 0 0 0,-1 0 0 0 0,0 0 0 0 0,1 0 0 0 0,-1 0 0 0 0,0 0 0 0 0,0 0 0 0 0,1 0 0 0 0,-1 0 0 0 0,0 0 0 0 0,0 0 0 0 0,0 0 0 0 0,0 0 0 0 0,0 0 0 0 0,-1 0 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20028 4014 16383 0 0,'-1'0'0'0'0,"1"0"0"0"0,1 0 0 0 0,3 0 0 0 0,1 0 0 0 0,3 0 0 0 0,2 0 0 0 0,2 0 0 0 0,3 0 0 0 0,2 0 0 0 0,0 0 0 0 0,2 0 0 0 0,-3 0 0 0 0,0 0 0 0 0,-1 0 0 0 0,1 0 0 0 0,0 0 0 0 0,0 0 0 0 0,0 0 0 0 0,2-3 0 0 0,2-1 0 0 0,1 0 0 0 0,0 0 0 0 0,-1 2 0 0 0,-2 1 0 0 0,-1 0 0 0 0,-2 1 0 0 0,-1 0 0 0 0,-1 0 0 0 0,-3 0 0 0 0,-1 0 0 0 0,-1 0 0 0 0,-1 0 0 0 0,1 0 0 0 0,-1 1 0 0 0,0-1 0 0 0,0 0 0 0 0,-1 0 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20012 4143 16383 0 0,'1'0'0'0'0,"3"0"0"0"0,5 0 0 0 0,0 0 0 0 0,2 0 0 0 0,0 0 0 0 0,3 0 0 0 0,0 0 0 0 0,2 0 0 0 0,0 0 0 0 0,1 0 0 0 0,0 0 0 0 0,0 0 0 0 0,-1 0 0 0 0,-2 0 0 0 0,0 0 0 0 0,-3 0 0 0 0,1 0 0 0 0,0 0 0 0 0,3 0 0 0 0,2 0 0 0 0,1 0 0 0 0,-1 0 0 0 0,1 0 0 0 0,0 0 0 0 0,-1 0 0 0 0,-1 0 0 0 0,-3 0 0 0 0,-1 0 0 0 0,-3 0 0 0 0,-1 0 0 0 0,0 0 0 0 0,-1 0 0 0 0,0 0 0 0 0,0 0 0 0 0,0 0 0 0 0,0 0 0 0 0,-1 0 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21566 4063 16383 0 0,'1'0'0'0'0,"2"0"0"0"0,1 0 0 0 0,2 0 0 0 0,2 0 0 0 0,1 0 0 0 0,1 0 0 0 0,-1 0 0 0 0,1 0 0 0 0,2 0 0 0 0,0 0 0 0 0,1 0 0 0 0,1 0 0 0 0,1 0 0 0 0,1 0 0 0 0,2 0 0 0 0,2 0 0 0 0,-1 0 0 0 0,0 0 0 0 0,-3 0 0 0 0,0 0 0 0 0,-2 0 0 0 0,-2 0 0 0 0,-1 0 0 0 0,0 0 0 0 0,1 0 0 0 0,-1 0 0 0 0,1 0 0 0 0,-1 0 0 0 0,0 0 0 0 0,-1 0 0 0 0,-1 0 0 0 0,-1 0 0 0 0,0 0 0 0 0,-1-1 0 0 0,-1 0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21570 4156 16383 0 0,'0'1'0'0'0,"1"1"0"0"0,2-1 0 0 0,1 0 0 0 0,2 0 0 0 0,2 0 0 0 0,2-1 0 0 0,3 0 0 0 0,3 0 0 0 0,1 0 0 0 0,0 0 0 0 0,1 0 0 0 0,0 0 0 0 0,-1 0 0 0 0,1 0 0 0 0,-1 0 0 0 0,-2 0 0 0 0,0-2 0 0 0,0 0 0 0 0,0 1 0 0 0,0-1 0 0 0,0 1 0 0 0,-1 0 0 0 0,-1 1 0 0 0,0-2 0 0 0,1 0 0 0 0,-1 1 0 0 0,0-1 0 0 0,1 0 0 0 0,1-1 0 0 0,-1 1 0 0 0,0 1 0 0 0,1-2 0 0 0,-2 1 0 0 0,-1 0 0 0 0,-1 0 0 0 0,-2 1 0 0 0,0 1 0 0 0,-1-1 0 0 0,-1 0 0 0 0,0-1 0 0 0,0 1 0 0 0,0 0 0 0 0,1 0 0 0 0,-1 1 0 0 0,-1-2 0 0 0,-2 0 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6"/>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16961 4047 16383 0 0,'-1'0'0'0'0,"0"0"0"0"0,3 0 0 0 0,1 0 0 0 0,2 0 0 0 0,1 0 0 0 0,3 0 0 0 0,2 0 0 0 0,0 0 0 0 0,1 0 0 0 0,0 0 0 0 0,-1 0 0 0 0,0 0 0 0 0,-1 0 0 0 0,-2 0 0 0 0,1 0 0 0 0,-1 0 0 0 0,-1 0 0 0 0,0 0 0 0 0,1 0 0 0 0,-1 0 0 0 0,0 0 0 0 0,1 0 0 0 0,1 0 0 0 0,0 0 0 0 0,3 0 0 0 0,-1 0 0 0 0,0-3 0 0 0,-1-1 0 0 0,-1 0 0 0 0,0 1 0 0 0,-1 1 0 0 0,-1 1 0 0 0,1 0 0 0 0,-1 1 0 0 0,1 0 0 0 0,-1 0 0 0 0,1 0 0 0 0,-1 0 0 0 0,1 1 0 0 0,-1-1 0 0 0,1 0 0 0 0,-1 0 0 0 0,1 0 0 0 0,-1 0 0 0 0,0 0 0 0 0,1 0 0 0 0,-3 0 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16910 4171 16383 0 0,'1'0'0'0'0,"2"0"0"0"0,3 0 0 0 0,1 0 0 0 0,3 0 0 0 0,5 0 0 0 0,1 0 0 0 0,2 0 0 0 0,1 0 0 0 0,-1 0 0 0 0,0 0 0 0 0,0 0 0 0 0,-2 0 0 0 0,-1 0 0 0 0,-1 0 0 0 0,2 0 0 0 0,-1 0 0 0 0,3 0 0 0 0,1-1 0 0 0,0-1 0 0 0,-1 0 0 0 0,0-1 0 0 0,0 0 0 0 0,-2 1 0 0 0,-3 0 0 0 0,0-1 0 0 0,-1 1 0 0 0,-2 0 0 0 0,1 0 0 0 0,-1 1 0 0 0,0 0 0 0 0,-1 1 0 0 0,-1 0 0 0 0,1 0 0 0 0,-2 0 0 0 0,1 1 0 0 0,-1-1 0 0 0,0 0 0 0 0,1 0 0 0 0,-3 0 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96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15731 4037 16383 0 0,'1'0'0'0'0,"1"0"0"0"0,5 0 0 0 0,2 0 0 0 0,2 0 0 0 0,0 0 0 0 0,1 0 0 0 0,0 0 0 0 0,-1 0 0 0 0,-1 0 0 0 0,-1 0 0 0 0,1 0 0 0 0,0 0 0 0 0,-1 0 0 0 0,0 0 0 0 0,0 0 0 0 0,-1 0 0 0 0,0 0 0 0 0,-1 0 0 0 0,1 0 0 0 0,-1 0 0 0 0,1 0 0 0 0,-1 0 0 0 0,0 0 0 0 0,1 0 0 0 0,-1 0 0 0 0,1 0 0 0 0,-1 0 0 0 0,0 0 0 0 0,1 0 0 0 0,-1 0 0 0 0,0 0 0 0 0,0 0 0 0 0,1 0 0 0 0,-1 0 0 0 0,0 0 0 0 0,0 0 0 0 0,-1 1 0 0 0,-1 1 0 0 0,1-1 0 0 0,-1 2 0 0 0,-1-1 0 0 0,1 1 0 0 0,0-1 0 0 0,-1 1 0 0 0,1 0 0 0 0,0 0 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27:34.7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8238 5649 16383 0 0,'1'0'0'0'0,"4"0"0"0"0,5 0 0 0 0,3 0 0 0 0,6 0 0 0 0,1 0 0 0 0,2 0 0 0 0,-1 0 0 0 0,0 0 0 0 0,2 0 0 0 0,-1 0 0 0 0,1 0 0 0 0,1 0 0 0 0,0 0 0 0 0,-1 0 0 0 0,-1 0 0 0 0,-3 0 0 0 0,-3 0 0 0 0,-1 0 0 0 0,-2 0 0 0 0,-2 0 0 0 0,-2 0 0 0 0,1 0 0 0 0,2 0 0 0 0,0 0 0 0 0,3 1 0 0 0,0 1 0 0 0,2 0 0 0 0,0 0 0 0 0,-2-1 0 0 0,0 1 0 0 0,-1 0 0 0 0,-1 0 0 0 0,1-1 0 0 0,2 0 0 0 0,2 0 0 0 0,2 1 0 0 0,2 0 0 0 0,1 0 0 0 0,-1-1 0 0 0,-1 0 0 0 0,-2 0 0 0 0,-1-1 0 0 0,0 0 0 0 0,-2 0 0 0 0,3 0 0 0 0,0 0 0 0 0,2 0 0 0 0,-1 0 0 0 0,1 0 0 0 0,0 0 0 0 0,0 0 0 0 0,-1 0 0 0 0,1 0 0 0 0,-1 0 0 0 0,2 0 0 0 0,-1 1 0 0 0,2 1 0 0 0,-2 0 0 0 0,2 0 0 0 0,-1-1 0 0 0,-3 1 0 0 0,-2 0 0 0 0,-2-1 0 0 0,-2 1 0 0 0,-3-1 0 0 0,0-1 0 0 0,2 0 0 0 0,1 0 0 0 0,3 0 0 0 0,2 0 0 0 0,2 0 0 0 0,1 0 0 0 0,1 0 0 0 0,1 0 0 0 0,0 0 0 0 0,-1 0 0 0 0,1 0 0 0 0,1 0 0 0 0,-1 0 0 0 0,-1 0 0 0 0,-2 0 0 0 0,-3 0 0 0 0,-2 0 0 0 0,-4 0 0 0 0,0 0 0 0 0,1 0 0 0 0,1 0 0 0 0,3 0 0 0 0,6 0 0 0 0,5 0 0 0 0,4 0 0 0 0,3 0 0 0 0,0 0 0 0 0,-1 0 0 0 0,-1 0 0 0 0,-3 0 0 0 0,-3 0 0 0 0,0 0 0 0 0,0 0 0 0 0,0 0 0 0 0,-1 0 0 0 0,-1 0 0 0 0,-1 0 0 0 0,-1 0 0 0 0,-3 0 0 0 0,0 0 0 0 0,-2 0 0 0 0,2 0 0 0 0,0 0 0 0 0,1 0 0 0 0,3 0 0 0 0,-1 0 0 0 0,2 0 0 0 0,-2 0 0 0 0,0 0 0 0 0,-2 0 0 0 0,-2 0 0 0 0,2 0 0 0 0,-1 0 0 0 0,0 0 0 0 0,0 0 0 0 0,-1 0 0 0 0,-3 0 0 0 0,-1 0 0 0 0,-3 0 0 0 0,-2 0 0 0 0,0 0 0 0 0,-3 0 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27:34.7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18562 8704 16383 0 0,'1'0'0'0'0,"3"0"0"0"0,6 0 0 0 0,3 0 0 0 0,3 0 0 0 0,6 0 0 0 0,5 0 0 0 0,5 0 0 0 0,5 0 0 0 0,1 0 0 0 0,1 0 0 0 0,-3 0 0 0 0,-5 0 0 0 0,-4 0 0 0 0,-5 0 0 0 0,-6 0 0 0 0,-4 0 0 0 0,-3 0 0 0 0,-1 0 0 0 0,2 0 0 0 0,3 2 0 0 0,3 0 0 0 0,4-1 0 0 0,4 2 0 0 0,1 1 0 0 0,2-2 0 0 0,1 2 0 0 0,-2-1 0 0 0,0 1 0 0 0,-2 0 0 0 0,0 1 0 0 0,-1-1 0 0 0,-3 0 0 0 0,0-1 0 0 0,-2 1 0 0 0,-3-2 0 0 0,-1 1 0 0 0,-4 0 0 0 0,0-1 0 0 0,-2-1 0 0 0,-1 0 0 0 0,2 0 0 0 0,4-1 0 0 0,4 0 0 0 0,4 0 0 0 0,3 0 0 0 0,2 0 0 0 0,2 1 0 0 0,-2 1 0 0 0,0 0 0 0 0,-2 1 0 0 0,0 0 0 0 0,0 0 0 0 0,2-2 0 0 0,0 2 0 0 0,0 0 0 0 0,-1-1 0 0 0,-1 1 0 0 0,-3 0 0 0 0,-4 0 0 0 0,-2-2 0 0 0,-4 0 0 0 0,-2 1 0 0 0,-1 0 0 0 0,0 0 0 0 0,-1-1 0 0 0,1 1 0 0 0,3 1 0 0 0,0-1 0 0 0,1 0 0 0 0,1 1 0 0 0,-1 0 0 0 0,1-2 0 0 0,0 1 0 0 0,0-2 0 0 0,2 0 0 0 0,0 2 0 0 0,2 0 0 0 0,1-1 0 0 0,1 1 0 0 0,2-1 0 0 0,1 1 0 0 0,0 0 0 0 0,2 0 0 0 0,1 1 0 0 0,2 0 0 0 0,4-1 0 0 0,5 2 0 0 0,0-1 0 0 0,1 0 0 0 0,2 1 0 0 0,-2-1 0 0 0,-3 0 0 0 0,-1-1 0 0 0,-1 0 0 0 0,0-2 0 0 0,0 0 0 0 0,3 1 0 0 0,1-2 0 0 0,0 1 0 0 0,-4 0 0 0 0,-4 0 0 0 0,-4 0 0 0 0,-5 0 0 0 0,-4 0 0 0 0,-3 0 0 0 0,1 0 0 0 0,0 0 0 0 0,3 0 0 0 0,3 0 0 0 0,4 0 0 0 0,0 0 0 0 0,-1 0 0 0 0,-1 0 0 0 0,0 0 0 0 0,2 0 0 0 0,3 0 0 0 0,2 0 0 0 0,6 0 0 0 0,4-2 0 0 0,2-2 0 0 0,1 0 0 0 0,0-2 0 0 0,-3 1 0 0 0,-6 0 0 0 0,-6 3 0 0 0,-5 0 0 0 0,-6 1 0 0 0,-3 0 0 0 0,-3 1 0 0 0,0 1 0 0 0,1-1 0 0 0,4 0 0 0 0,2 0 0 0 0,2 0 0 0 0,0 0 0 0 0,0 1 0 0 0,-2-1 0 0 0,-2 0 0 0 0,-3 0 0 0 0,-1 0 0 0 0,-1-1 0 0 0,0 1 0 0 0,4 0 0 0 0,2 0 0 0 0,2 0 0 0 0,0 0 0 0 0,1 0 0 0 0,-1 0 0 0 0,-1 0 0 0 0,-2 0 0 0 0,-2 0 0 0 0,1 0 0 0 0,1 0 0 0 0,2 0 0 0 0,2 0 0 0 0,1 0 0 0 0,1 0 0 0 0,-1 0 0 0 0,-2 0 0 0 0,-3 0 0 0 0,-3 0 0 0 0,-1 0 0 0 0,-1 0 0 0 0,-3-1 0 0 0,-2 0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13328 3642 16383 0 0,'1'0'0'0'0,"2"0"0"0"0,1 0 0 0 0,2 0 0 0 0,0 0 0 0 0,2 0 0 0 0,-1 0 0 0 0,1 0 0 0 0,0 0 0 0 0,0 0 0 0 0,0 0 0 0 0,-1 0 0 0 0,1 0 0 0 0,0 0 0 0 0,-1-2 0 0 0,1 1 0 0 0,-1-1 0 0 0,1 1 0 0 0,0 0 0 0 0,-1 0 0 0 0,1-1 0 0 0,-1 0 0 0 0,1 1 0 0 0,-1 0 0 0 0,1 0 0 0 0,0 0 0 0 0,-1 1 0 0 0,1 0 0 0 0,-1 0 0 0 0,1 0 0 0 0,-1 0 0 0 0,1 0 0 0 0,0 0 0 0 0,-1 0 0 0 0,1 0 0 0 0,-1 0 0 0 0,0 0 0 0 0,1 0 0 0 0,-1 0 0 0 0,0 0 0 0 0,1 0 0 0 0,-1 0 0 0 0,0 0 0 0 0,0 0 0 0 0,1 0 0 0 0,-1 0 0 0 0,1 0 0 0 0,-1 0 0 0 0,0 0 0 0 0,1 0 0 0 0,-1 0 0 0 0,1 0 0 0 0,-1 0 0 0 0,0 0 0 0 0,1 0 0 0 0,-1 0 0 0 0,1 0 0 0 0,-1 0 0 0 0,0 0 0 0 0,1 0 0 0 0,-1 0 0 0 0,0 0 0 0 0,1 1 0 0 0,0 1 0 0 0,-1 0 0 0 0,1-1 0 0 0,-1 0 0 0 0,1 0 0 0 0,0-1 0 0 0,-1 0 0 0 0,1 1 0 0 0,-1 1 0 0 0,1 0 0 0 0,-1-1 0 0 0,1 0 0 0 0,0-1 0 0 0,-1 1 0 0 0,1 0 0 0 0,-1 1 0 0 0,1-1 0 0 0,-1 0 0 0 0,1 0 0 0 0,-1 0 0 0 0,1-1 0 0 0,-1 0 0 0 0,1 0 0 0 0,-1 0 0 0 0,1 1 0 0 0,-1 1 0 0 0,1 0 0 0 0,-1-1 0 0 0,1 0 0 0 0,-1-1 0 0 0,1 1 0 0 0,0-1 0 0 0,-1 0 0 0 0,1 0 0 0 0,-1 0 0 0 0,1 0 0 0 0,-1 0 0 0 0,1 0 0 0 0,-1-1 0 0 0,1 1 0 0 0,-1 0 0 0 0,1 0 0 0 0,-1 0 0 0 0,0 0 0 0 0,1 0 0 0 0,-1 0 0 0 0,0 0 0 0 0,1 0 0 0 0,0 0 0 0 0,-1 0 0 0 0,1 0 0 0 0,-1 0 0 0 0,1 0 0 0 0,1 0 0 0 0,1 0 0 0 0,-1 0 0 0 0,0 0 0 0 0,0 0 0 0 0,1 0 0 0 0,0 0 0 0 0,0 0 0 0 0,-1 0 0 0 0,0 0 0 0 0,-1 0 0 0 0,0 0 0 0 0,-1 0 0 0 0,1 0 0 0 0,-1 0 0 0 0,2 0 0 0 0,1 0 0 0 0,-1 0 0 0 0,2 0 0 0 0,0 0 0 0 0,-1 0 0 0 0,1 0 0 0 0,0 2 0 0 0,-1-1 0 0 0,1 1 0 0 0,0-1 0 0 0,1 0 0 0 0,0 0 0 0 0,-2-1 0 0 0,0 0 0 0 0,-1 0 0 0 0,-1 0 0 0 0,0 0 0 0 0,0 0 0 0 0,-1 0 0 0 0,1 0 0 0 0,0 0 0 0 0,2 0 0 0 0,-1 0 0 0 0,2 0 0 0 0,0 0 0 0 0,-1 1 0 0 0,0 1 0 0 0,-1 0 0 0 0,-1-1 0 0 0,0 0 0 0 0,-1 0 0 0 0,2-1 0 0 0,1 0 0 0 0,-1 0 0 0 0,0 0 0 0 0,0 1 0 0 0,1 1 0 0 0,0-1 0 0 0,0 1 0 0 0,-1-1 0 0 0,-1-1 0 0 0,1 0 0 0 0,-2 1 0 0 0,1-1 0 0 0,0-1 0 0 0,-1 3 0 0 0,2-1 0 0 0,1 1 0 0 0,-1-1 0 0 0,0 0 0 0 0,0 0 0 0 0,-1-1 0 0 0,0 0 0 0 0,0 0 0 0 0,0 0 0 0 0,-1 0 0 0 0,1 0 0 0 0,-1 0 0 0 0,1 0 0 0 0,-1 0 0 0 0,1 0 0 0 0,-1 0 0 0 0,1 0 0 0 0,-1 0 0 0 0,1 0 0 0 0,0 0 0 0 0,-1 0 0 0 0,1 0 0 0 0,-1 1 0 0 0,1 1 0 0 0,-1-1 0 0 0,1 1 0 0 0,-1-1 0 0 0,1-1 0 0 0,-1 1 0 0 0,1-1 0 0 0,-2 1 0 0 0,-1 1 0 0 0,1-1 0 0 0,0 0 0 0 0,1 0 0 0 0,-1 0 0 0 0,1-1 0 0 0,1 0 0 0 0,-1 0 0 0 0,0 0 0 0 0,1 0 0 0 0,-1 0 0 0 0,0 0 0 0 0,1 0 0 0 0,-1 0 0 0 0,1 0 0 0 0,-1 0 0 0 0,0 0 0 0 0,0 0 0 0 0,1 0 0 0 0,-1 0 0 0 0,1 0 0 0 0,-1 0 0 0 0,1 0 0 0 0,-1 0 0 0 0,1 0 0 0 0,-1 0 0 0 0,1 0 0 0 0,0 0 0 0 0,-1 0 0 0 0,1 0 0 0 0,-1 0 0 0 0,1 0 0 0 0,-1 0 0 0 0,1 0 0 0 0,-1 0 0 0 0,1 0 0 0 0,-1 0 0 0 0,1 0 0 0 0,-1 0 0 0 0,1 0 0 0 0,-1 0 0 0 0,1 0 0 0 0,-1 0 0 0 0,1 0 0 0 0,-1 0 0 0 0,1 0 0 0 0,-1 0 0 0 0,1 0 0 0 0,0 0 0 0 0,1 0 0 0 0,0 0 0 0 0,1 0 0 0 0,1 0 0 0 0,0 0 0 0 0,0 0 0 0 0,1 0 0 0 0,0 0 0 0 0,0 0 0 0 0,-1 0 0 0 0,1 0 0 0 0,1 0 0 0 0,-1 0 0 0 0,1 0 0 0 0,-1 0 0 0 0,1 0 0 0 0,-1 0 0 0 0,1 0 0 0 0,-1 0 0 0 0,-1 0 0 0 0,0 0 0 0 0,0 0 0 0 0,1 0 0 0 0,-1 0 0 0 0,1 0 0 0 0,0 0 0 0 0,0 0 0 0 0,0 0 0 0 0,-1 0 0 0 0,-1 0 0 0 0,-1 0 0 0 0,1 0 0 0 0,0 0 0 0 0,-1 0 0 0 0,0 0 0 0 0,0 0 0 0 0,-1 0 0 0 0,0 0 0 0 0,-1 0 0 0 0,1 0 0 0 0,-1 0 0 0 0,1 0 0 0 0,-1 0 0 0 0,1 0 0 0 0,-1 0 0 0 0,0 0 0 0 0,1 0 0 0 0,-1 0 0 0 0,1 0 0 0 0,-1 0 0 0 0,1 0 0 0 0,-1 0 0 0 0,1 0 0 0 0,0 0 0 0 0,-1 0 0 0 0,1 0 0 0 0,-1 0 0 0 0,1 0 0 0 0,-1 0 0 0 0,0 0 0 0 0,1 0 0 0 0,-1 0 0 0 0,1 0 0 0 0,0 0 0 0 0,-1 0 0 0 0,1 0 0 0 0,-1 0 0 0 0,1 0 0 0 0,-1 0 0 0 0,1 0 0 0 0,0 0 0 0 0,-1 0 0 0 0,2 0 0 0 0,1 0 0 0 0,1 0 0 0 0,0 0 0 0 0,0 0 0 0 0,-1 0 0 0 0,-1 0 0 0 0,-1 0 0 0 0,0 0 0 0 0,0 0 0 0 0,0 0 0 0 0,-1 0 0 0 0,-1 0 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27:34.75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20546 7730 16383 0 0,'6'0'0'0'0,"8"0"0"0"0,9 0 0 0 0,15 0 0 0 0,13 0 0 0 0,9 0 0 0 0,1 0 0 0 0,2 0 0 0 0,-6 0 0 0 0,-3 0 0 0 0,-1 0 0 0 0,-4 0 0 0 0,-1 0 0 0 0,5 0 0 0 0,2 0 0 0 0,5 0 0 0 0,-1 0 0 0 0,2 0 0 0 0,0 0 0 0 0,-1 0 0 0 0,3 0 0 0 0,0 0 0 0 0,-2 0 0 0 0,-2 0 0 0 0,-5 0 0 0 0,-5 0 0 0 0,-7 0 0 0 0,-7 0 0 0 0,-7 0 0 0 0,-7 0 0 0 0,-3 0 0 0 0,-2 0 0 0 0,0 0 0 0 0,10 0 0 0 0,5 0 0 0 0,11 0 0 0 0,5 0 0 0 0,4-2 0 0 0,5 0 0 0 0,-1 1 0 0 0,-4 0 0 0 0,-5-1 0 0 0,-7 1 0 0 0,-7-1 0 0 0,-8 0 0 0 0,-3 1 0 0 0,-5 1 0 0 0,0-2 0 0 0,-2 0 0 0 0,5 0 0 0 0,9-2 0 0 0,16-1 0 0 0,11 0 0 0 0,10 1 0 0 0,4-1 0 0 0,-2 1 0 0 0,-6 2 0 0 0,-5-2 0 0 0,-11 1 0 0 0,-7 1 0 0 0,-11 1 0 0 0,-3 0 0 0 0,-6 1 0 0 0,0 0 0 0 0,3 0 0 0 0,3 0 0 0 0,0-1 0 0 0,1-1 0 0 0,1 1 0 0 0,-4 1 0 0 0,0-1 0 0 0,-5 0 0 0 0,-1 1 0 0 0,0 0 0 0 0,-2 0 0 0 0,4 0 0 0 0,3 0 0 0 0,1 0 0 0 0,4 0 0 0 0,-3 0 0 0 0,-1 0 0 0 0,-2-1 0 0 0,0-1 0 0 0,-7 0 0 0 0,-3-1 0 0 0,-4 0 0 0 0,-4 3 0 0 0,0 4 0 0 0,-2 5 0 0 0,-2 1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13251 3932 16383 0 0,'2'0'0'0'0,"4"0"0"0"0,3 0 0 0 0,6 0 0 0 0,4 0 0 0 0,4 0 0 0 0,2 0 0 0 0,3 0 0 0 0,0 0 0 0 0,-1 0 0 0 0,-1 0 0 0 0,0 0 0 0 0,0 0 0 0 0,-1 0 0 0 0,-3 0 0 0 0,1 0 0 0 0,-2 0 0 0 0,-2 0 0 0 0,-3 0 0 0 0,0 0 0 0 0,0 0 0 0 0,-1 0 0 0 0,1 0 0 0 0,1 0 0 0 0,-1 0 0 0 0,0 0 0 0 0,1 0 0 0 0,0 0 0 0 0,0 0 0 0 0,-2 0 0 0 0,0 0 0 0 0,-2 0 0 0 0,0 0 0 0 0,1 0 0 0 0,0 1 0 0 0,0 1 0 0 0,0 0 0 0 0,0 0 0 0 0,1-1 0 0 0,-1-1 0 0 0,1 1 0 0 0,-2-1 0 0 0,0 1 0 0 0,0 1 0 0 0,2 0 0 0 0,0-1 0 0 0,1 0 0 0 0,1 0 0 0 0,0-1 0 0 0,-1 0 0 0 0,0 0 0 0 0,-1 0 0 0 0,0 0 0 0 0,0 0 0 0 0,-1 0 0 0 0,0 0 0 0 0,-1 0 0 0 0,0 0 0 0 0,0 0 0 0 0,2 0 0 0 0,-1 0 0 0 0,0 0 0 0 0,-1 0 0 0 0,0 0 0 0 0,-1 0 0 0 0,-1 0 0 0 0,0 0 0 0 0,2 0 0 0 0,-1 0 0 0 0,1 0 0 0 0,0 1 0 0 0,2 1 0 0 0,-1 0 0 0 0,1-1 0 0 0,-1 0 0 0 0,0 0 0 0 0,-2-1 0 0 0,0 1 0 0 0,0-1 0 0 0,-2 0 0 0 0,1-1 0 0 0,0 1 0 0 0,0 2 0 0 0,1 0 0 0 0,-2-1 0 0 0,1 1 0 0 0,0-1 0 0 0,0-1 0 0 0,-2 1 0 0 0,0-1 0 0 0,-1 0 0 0 0,0 0 0 0 0,-1 0 0 0 0,1 0 0 0 0,1 1 0 0 0,0 1 0 0 0,1 0 0 0 0,-1-1 0 0 0,-1 0 0 0 0,1 0 0 0 0,-1-1 0 0 0,-1 0 0 0 0,2 2 0 0 0,1 0 0 0 0,0-1 0 0 0,-1 1 0 0 0,-1-1 0 0 0,2-1 0 0 0,0 1 0 0 0,0-1 0 0 0,-1 0 0 0 0,0 0 0 0 0,-1 0 0 0 0,1-1 0 0 0,1 1 0 0 0,1 0 0 0 0,2 0 0 0 0,1 0 0 0 0,1 0 0 0 0,1 0 0 0 0,1 0 0 0 0,0 0 0 0 0,-1 0 0 0 0,-1 0 0 0 0,0 0 0 0 0,0 0 0 0 0,-1 0 0 0 0,0 0 0 0 0,-1 0 0 0 0,0 0 0 0 0,-1 0 0 0 0,-1 0 0 0 0,-1 0 0 0 0,-1 0 0 0 0,-1 0 0 0 0,1 0 0 0 0,0 0 0 0 0,1 0 0 0 0,-1 0 0 0 0,1 0 0 0 0,0 0 0 0 0,0 0 0 0 0,1 0 0 0 0,-1 0 0 0 0,1 0 0 0 0,-2 0 0 0 0,1 0 0 0 0,1 0 0 0 0,0 0 0 0 0,2 0 0 0 0,1 0 0 0 0,0 0 0 0 0,0 0 0 0 0,1 0 0 0 0,-1 0 0 0 0,-1 0 0 0 0,0 0 0 0 0,-1 0 0 0 0,-1 0 0 0 0,0 0 0 0 0,1 0 0 0 0,-1 0 0 0 0,1 0 0 0 0,0 0 0 0 0,-1 0 0 0 0,-1 0 0 0 0,0 0 0 0 0,1 0 0 0 0,-2 0 0 0 0,2 0 0 0 0,0 0 0 0 0,0 0 0 0 0,1 0 0 0 0,-2 0 0 0 0,2 0 0 0 0,-1 0 0 0 0,1 0 0 0 0,1 0 0 0 0,1 0 0 0 0,1 0 0 0 0,2 0 0 0 0,-1 0 0 0 0,3 0 0 0 0,2 0 0 0 0,1 0 0 0 0,1 0 0 0 0,0 0 0 0 0,-2 0 0 0 0,1 0 0 0 0,-1 0 0 0 0,-1 0 0 0 0,1 0 0 0 0,1 0 0 0 0,0 0 0 0 0,0 0 0 0 0,-1 0 0 0 0,0 0 0 0 0,0 0 0 0 0,-2 0 0 0 0,-1 0 0 0 0,-1 0 0 0 0,-1 0 0 0 0,-2 0 0 0 0,1 0 0 0 0,-2 0 0 0 0,1 2 0 0 0,-1 0 0 0 0,2-1 0 0 0,-1 1 0 0 0,0-1 0 0 0,0 0 0 0 0,0-1 0 0 0,0 0 0 0 0,-2 0 0 0 0,1 1 0 0 0,1 1 0 0 0,0 0 0 0 0,2-1 0 0 0,-2 0 0 0 0,0 1 0 0 0,1 1 0 0 0,1-1 0 0 0,-1-1 0 0 0,2 1 0 0 0,-1 1 0 0 0,1-1 0 0 0,0 0 0 0 0,0 0 0 0 0,-1 0 0 0 0,0 0 0 0 0,-2 1 0 0 0,0 0 0 0 0,-1 0 0 0 0,-1-2 0 0 0,-1 0 0 0 0,-2 0 0 0 0,2-1 0 0 0,-1 2 0 0 0,-1-1 0 0 0,0 1 0 0 0,0-1 0 0 0,-1 0 0 0 0,0-1 0 0 0,-1 0 0 0 0,1 1 0 0 0,-1-1 0 0 0,1-1 0 0 0,-1 1 0 0 0,1 0 0 0 0,-1 0 0 0 0,1 0 0 0 0,-1 0 0 0 0,1 0 0 0 0,-1 0 0 0 0,1 0 0 0 0,0 0 0 0 0,-1 0 0 0 0,1 0 0 0 0,-1 0 0 0 0,1 0 0 0 0,-1 0 0 0 0,1 0 0 0 0,-1 0 0 0 0,1 0 0 0 0,-1 0 0 0 0,0 0 0 0 0,1 0 0 0 0,-1 0 0 0 0,0 0 0 0 0,0 0 0 0 0,0 0 0 0 0,0 0 0 0 0,0 0 0 0 0,0 0 0 0 0,0 0 0 0 0,1 0 0 0 0,-1 0 0 0 0,0 0 0 0 0,0 0 0 0 0,0 0 0 0 0,1 0 0 0 0,-1 0 0 0 0,2 0 0 0 0,1 0 0 0 0,0 0 0 0 0,-1 0 0 0 0,0 0 0 0 0,-1 0 0 0 0,0 0 0 0 0,-1 0 0 0 0,1 0 0 0 0,-2 0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13281 4228 16383 0 0,'1'0'0'0'0,"4"0"0"0"0,3 0 0 0 0,3 0 0 0 0,5 0 0 0 0,4 0 0 0 0,2 0 0 0 0,3 0 0 0 0,1 0 0 0 0,1 0 0 0 0,0 0 0 0 0,0 0 0 0 0,-2 0 0 0 0,1 0 0 0 0,-3 0 0 0 0,0 0 0 0 0,1 0 0 0 0,-1 0 0 0 0,1 0 0 0 0,-2 0 0 0 0,1 0 0 0 0,-1 0 0 0 0,-1 0 0 0 0,-2 0 0 0 0,-1 0 0 0 0,0 0 0 0 0,1 0 0 0 0,0 0 0 0 0,1 0 0 0 0,3 0 0 0 0,1 0 0 0 0,2 0 0 0 0,-1 0 0 0 0,1 0 0 0 0,-1 0 0 0 0,-1 0 0 0 0,0 0 0 0 0,-1 0 0 0 0,0 0 0 0 0,1 0 0 0 0,-1 0 0 0 0,1 0 0 0 0,0 0 0 0 0,0 0 0 0 0,-3 0 0 0 0,0 0 0 0 0,-2 0 0 0 0,-2 0 0 0 0,2 0 0 0 0,0 0 0 0 0,2 0 0 0 0,0 0 0 0 0,1 0 0 0 0,1 0 0 0 0,2 0 0 0 0,1 0 0 0 0,1 0 0 0 0,1 0 0 0 0,0 0 0 0 0,0 0 0 0 0,-1 0 0 0 0,1 0 0 0 0,0 2 0 0 0,2 2 0 0 0,0 0 0 0 0,0 1 0 0 0,0 2 0 0 0,-1-1 0 0 0,0 0 0 0 0,-3-1 0 0 0,-3 1 0 0 0,0-2 0 0 0,-1 0 0 0 0,-2-2 0 0 0,-2 0 0 0 0,2 1 0 0 0,-1-1 0 0 0,0-1 0 0 0,0 1 0 0 0,0 1 0 0 0,1-1 0 0 0,0-1 0 0 0,-2 0 0 0 0,0 1 0 0 0,0 0 0 0 0,-1 0 0 0 0,0-1 0 0 0,-1 0 0 0 0,-1 0 0 0 0,0-1 0 0 0,0 0 0 0 0,-2 0 0 0 0,1 0 0 0 0,-2 0 0 0 0,-1 0 0 0 0,-1 0 0 0 0,1 0 0 0 0,-1 0 0 0 0,1 0 0 0 0,2 0 0 0 0,1 0 0 0 0,1 0 0 0 0,1 0 0 0 0,1 0 0 0 0,0 0 0 0 0,-2 0 0 0 0,0 0 0 0 0,0 0 0 0 0,-1 0 0 0 0,0 0 0 0 0,0 0 0 0 0,-1 0 0 0 0,0 0 0 0 0,0 0 0 0 0,-2 0 0 0 0,-1 0 0 0 0,-1 0 0 0 0,-1 0 0 0 0,0 0 0 0 0,-1 0 0 0 0,2 0 0 0 0,1 0 0 0 0,-1 0 0 0 0,0 0 0 0 0,1 0 0 0 0,0 0 0 0 0,0 0 0 0 0,0 0 0 0 0,0 0 0 0 0,0 0 0 0 0,2 0 0 0 0,0 0 0 0 0,3 0 0 0 0,0 0 0 0 0,3 0 0 0 0,1 0 0 0 0,1 0 0 0 0,-2 0 0 0 0,3 0 0 0 0,1 0 0 0 0,0 0 0 0 0,1 0 0 0 0,1 0 0 0 0,0 0 0 0 0,0 0 0 0 0,-1 0 0 0 0,0 0 0 0 0,1 0 0 0 0,-1 0 0 0 0,1 0 0 0 0,0 0 0 0 0,0 0 0 0 0,0 0 0 0 0,0 0 0 0 0,2 0 0 0 0,-2 0 0 0 0,1 0 0 0 0,-2 0 0 0 0,0 0 0 0 0,1 0 0 0 0,1 0 0 0 0,1 0 0 0 0,1 0 0 0 0,0 0 0 0 0,0 0 0 0 0,1 0 0 0 0,0 0 0 0 0,0 0 0 0 0,-1 0 0 0 0,1 0 0 0 0,-2 0 0 0 0,-1 0 0 0 0,-2 0 0 0 0,-1 0 0 0 0,-3 0 0 0 0,0 0 0 0 0,-2 0 0 0 0,0 0 0 0 0,-2 0 0 0 0,-1 0 0 0 0,0 0 0 0 0,0 0 0 0 0,-1 0 0 0 0,-1 0 0 0 0,1 0 0 0 0,-1 0 0 0 0,0 0 0 0 0,0 0 0 0 0,-1 0 0 0 0,-1 0 0 0 0,-2 0 0 0 0,1 0 0 0 0,-2 0 0 0 0,1 0 0 0 0,-1 0 0 0 0,1 0 0 0 0,-1 0 0 0 0,0 0 0 0 0,0 1 0 0 0,0 1 0 0 0,1-1 0 0 0,0 1 0 0 0,3-1 0 0 0,1 0 0 0 0,1 1 0 0 0,1 0 0 0 0,-1 0 0 0 0,1 0 0 0 0,-1 0 0 0 0,0 0 0 0 0,-1 0 0 0 0,-1-1 0 0 0,-1-1 0 0 0,-1 2 0 0 0,-1 0 0 0 0,0-1 0 0 0,-1 0 0 0 0,-1 0 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13302 4588 16383 0 0,'2'0'0'0'0,"4"0"0"0"0,3 0 0 0 0,4 0 0 0 0,4 0 0 0 0,3 0 0 0 0,4 0 0 0 0,-2 0 0 0 0,1 0 0 0 0,-1 0 0 0 0,-1 0 0 0 0,-2 0 0 0 0,-1 0 0 0 0,0 0 0 0 0,-3 0 0 0 0,0 0 0 0 0,-2 0 0 0 0,-2 0 0 0 0,-1 0 0 0 0,0 0 0 0 0,0 0 0 0 0,-1 0 0 0 0,2 0 0 0 0,-1 0 0 0 0,2 0 0 0 0,-1 0 0 0 0,0 0 0 0 0,0 0 0 0 0,2 0 0 0 0,-1 0 0 0 0,1 0 0 0 0,1 0 0 0 0,1 0 0 0 0,1 0 0 0 0,0 0 0 0 0,1 0 0 0 0,0 0 0 0 0,-1 0 0 0 0,1 0 0 0 0,0 0 0 0 0,0 0 0 0 0,2 0 0 0 0,0 0 0 0 0,2 0 0 0 0,0 0 0 0 0,2 0 0 0 0,0 0 0 0 0,1 0 0 0 0,-1 0 0 0 0,0 0 0 0 0,0 0 0 0 0,1 0 0 0 0,2 0 0 0 0,2 0 0 0 0,1 0 0 0 0,1 0 0 0 0,0 0 0 0 0,-1 0 0 0 0,0 0 0 0 0,-1 0 0 0 0,0 0 0 0 0,2 0 0 0 0,1 0 0 0 0,-1 0 0 0 0,-1 0 0 0 0,0 0 0 0 0,0 0 0 0 0,-1 0 0 0 0,0 0 0 0 0,-1 0 0 0 0,1 0 0 0 0,-3 0 0 0 0,0 0 0 0 0,0 0 0 0 0,-1 0 0 0 0,0 0 0 0 0,0 0 0 0 0,0 0 0 0 0,-1 0 0 0 0,0 0 0 0 0,-2 0 0 0 0,-2 0 0 0 0,0 0 0 0 0,-2 0 0 0 0,0 0 0 0 0,0 0 0 0 0,-1 0 0 0 0,2 0 0 0 0,1 0 0 0 0,0 0 0 0 0,0 0 0 0 0,-1 0 0 0 0,-1 0 0 0 0,-1 0 0 0 0,-1 0 0 0 0,0 0 0 0 0,0 0 0 0 0,0 0 0 0 0,1 0 0 0 0,1 0 0 0 0,-1 0 0 0 0,1 0 0 0 0,-2 0 0 0 0,2 0 0 0 0,-2 0 0 0 0,3 0 0 0 0,0 0 0 0 0,-2 0 0 0 0,2 0 0 0 0,0 0 0 0 0,0 0 0 0 0,0 0 0 0 0,2 0 0 0 0,-1 0 0 0 0,1 0 0 0 0,-1 0 0 0 0,-1 0 0 0 0,-1 0 0 0 0,2 0 0 0 0,1 0 0 0 0,-1 0 0 0 0,-1 0 0 0 0,2 0 0 0 0,-2 0 0 0 0,0 0 0 0 0,-2 0 0 0 0,1 0 0 0 0,-2 0 0 0 0,-1 1 0 0 0,-1 1 0 0 0,0 0 0 0 0,-1 0 0 0 0,-1 0 0 0 0,-2 0 0 0 0,0 0 0 0 0,-1 0 0 0 0,0-1 0 0 0,-1 0 0 0 0,0 1 0 0 0,1 0 0 0 0,1-1 0 0 0,0 1 0 0 0,1 1 0 0 0,0-1 0 0 0,1-1 0 0 0,1 0 0 0 0,0-1 0 0 0,0 1 0 0 0,1 0 0 0 0,2 1 0 0 0,1 0 0 0 0,0-1 0 0 0,1 0 0 0 0,-1-1 0 0 0,1 1 0 0 0,0-1 0 0 0,2 0 0 0 0,1 0 0 0 0,-3 0 0 0 0,0 0 0 0 0,-1 0 0 0 0,0 0 0 0 0,0 0 0 0 0,0 0 0 0 0,1 0 0 0 0,-2 0 0 0 0,-1 0 0 0 0,-1 0 0 0 0,0 0 0 0 0,0 0 0 0 0,-3 0 0 0 0,2 0 0 0 0,-2 0 0 0 0,2 0 0 0 0,-1 0 0 0 0,1 0 0 0 0,0 0 0 0 0,1 0 0 0 0,-2 0 0 0 0,0 0 0 0 0,1 0 0 0 0,0 0 0 0 0,1 0 0 0 0,0 0 0 0 0,-1 0 0 0 0,1 0 0 0 0,-1 0 0 0 0,-1 0 0 0 0,-1 0 0 0 0,-1 0 0 0 0,-1 0 0 0 0,0 0 0 0 0,-1 0 0 0 0,1 0 0 0 0,-1 0 0 0 0,0 0 0 0 0,1 0 0 0 0,-1 0 0 0 0,1 0 0 0 0,-1 0 0 0 0,1 0 0 0 0,-1 0 0 0 0,1 0 0 0 0,-2-2 0 0 0,0 1 0 0 0,0-1 0 0 0,0 1 0 0 0,1 0 0 0 0,0 0 0 0 0,0 1 0 0 0,0 0 0 0 0,1 0 0 0 0,0-2 0 0 0,-1 1 0 0 0,2-1 0 0 0,1 1 0 0 0,1 0 0 0 0,1 0 0 0 0,-2 1 0 0 0,0-1 0 0 0,1-1 0 0 0,-1 0 0 0 0,0 1 0 0 0,0 0 0 0 0,-2 1 0 0 0,2-2 0 0 0,0 0 0 0 0,-1 0 0 0 0,0 1 0 0 0,0 0 0 0 0,-1 0 0 0 0,0 1 0 0 0,0 0 0 0 0,-1 0 0 0 0,0 0 0 0 0,0 0 0 0 0,0 0 0 0 0,0 0 0 0 0,-1-1 0 0 0,-1-2 0 0 0,1-2 0 0 0,-1 1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13289 4897 16383 0 0,'-1'0'0'0'0,"1"0"0"0"0,3 0 0 0 0,2 0 0 0 0,4 0 0 0 0,2 0 0 0 0,3 0 0 0 0,2 0 0 0 0,1 0 0 0 0,0 0 0 0 0,0 0 0 0 0,1 0 0 0 0,-1 0 0 0 0,0 0 0 0 0,0 0 0 0 0,0 0 0 0 0,-2 0 0 0 0,-2 0 0 0 0,0 0 0 0 0,-2 0 0 0 0,0 0 0 0 0,0 0 0 0 0,-1 0 0 0 0,2 0 0 0 0,0 0 0 0 0,3 0 0 0 0,0 0 0 0 0,3 0 0 0 0,-1 0 0 0 0,0 0 0 0 0,0 0 0 0 0,0 0 0 0 0,0 0 0 0 0,-1 0 0 0 0,3 0 0 0 0,0 0 0 0 0,0 0 0 0 0,2 0 0 0 0,1 0 0 0 0,0 0 0 0 0,2 0 0 0 0,-2 0 0 0 0,1 0 0 0 0,1 0 0 0 0,2 0 0 0 0,0 0 0 0 0,3 0 0 0 0,1 0 0 0 0,0 0 0 0 0,2 0 0 0 0,0 2 0 0 0,0 0 0 0 0,-2 0 0 0 0,-2 0 0 0 0,-2-1 0 0 0,-2-1 0 0 0,-1 1 0 0 0,1-1 0 0 0,1 0 0 0 0,0 0 0 0 0,2 0 0 0 0,-2 0 0 0 0,0 0 0 0 0,-2 0 0 0 0,-3 0 0 0 0,-4 0 0 0 0,-1 1 0 0 0,-3 1 0 0 0,-2 0 0 0 0,-1-1 0 0 0,0 0 0 0 0,-2 0 0 0 0,0-1 0 0 0,1 0 0 0 0,-1 0 0 0 0,0 0 0 0 0,0 0 0 0 0,1 0 0 0 0,-1 0 0 0 0,1 0 0 0 0,-1 0 0 0 0,0 0 0 0 0,1 0 0 0 0,-1 0 0 0 0,1 0 0 0 0,-1 0 0 0 0,1 0 0 0 0,-1 0 0 0 0,1 0 0 0 0,-1 0 0 0 0,1 0 0 0 0,1 0 0 0 0,1 0 0 0 0,1 0 0 0 0,0 0 0 0 0,1 0 0 0 0,2 0 0 0 0,1 0 0 0 0,0 0 0 0 0,2 0 0 0 0,1 0 0 0 0,2 0 0 0 0,1 0 0 0 0,0 0 0 0 0,1 0 0 0 0,1 0 0 0 0,-2 0 0 0 0,-2-1 0 0 0,0-1 0 0 0,-3 0 0 0 0,-1 0 0 0 0,2 0 0 0 0,0-1 0 0 0,-1 1 0 0 0,0 0 0 0 0,-1 1 0 0 0,1-1 0 0 0,-2-1 0 0 0,-1 1 0 0 0,-2 1 0 0 0,0 0 0 0 0,-1 1 0 0 0,2-1 0 0 0,-1 1 0 0 0,-1 0 0 0 0,1 0 0 0 0,0 0 0 0 0,1 1 0 0 0,-1-1 0 0 0,0-2 0 0 0,-1 1 0 0 0,-1-1 0 0 0,-1 1 0 0 0,0 0 0 0 0,1 0 0 0 0,2-1 0 0 0,2 0 0 0 0,1 0 0 0 0,2 1 0 0 0,1 0 0 0 0,0 0 0 0 0,0 0 0 0 0,-2-1 0 0 0,1 0 0 0 0,-1 0 0 0 0,0 2 0 0 0,-1-1 0 0 0,0 1 0 0 0,0 0 0 0 0,2 0 0 0 0,-2 0 0 0 0,0 0 0 0 0,0 0 0 0 0,1 0 0 0 0,1 0 0 0 0,0 0 0 0 0,0 0 0 0 0,3 0 0 0 0,0 0 0 0 0,2 0 0 0 0,0 0 0 0 0,2 0 0 0 0,-1 0 0 0 0,1 0 0 0 0,-1 0 0 0 0,0 0 0 0 0,2 0 0 0 0,-1 0 0 0 0,1 0 0 0 0,-1 0 0 0 0,-2 0 0 0 0,-3 0 0 0 0,-2 0 0 0 0,-2 0 0 0 0,0 0 0 0 0,-2 0 0 0 0,-2 0 0 0 0,1 0 0 0 0,1 0 0 0 0,0 0 0 0 0,1 0 0 0 0,0 0 0 0 0,2 0 0 0 0,1 0 0 0 0,0 0 0 0 0,1 0 0 0 0,-2 0 0 0 0,0 0 0 0 0,0 0 0 0 0,0 0 0 0 0,1 0 0 0 0,0 0 0 0 0,1 0 0 0 0,-1 0 0 0 0,-1 0 0 0 0,0 0 0 0 0,0 0 0 0 0,-1 0 0 0 0,-1 0 0 0 0,1 0 0 0 0,1 0 0 0 0,-1 0 0 0 0,0 0 0 0 0,1 0 0 0 0,-2 0 0 0 0,1 0 0 0 0,-1 0 0 0 0,-1 0 0 0 0,0 0 0 0 0,1 0 0 0 0,0 0 0 0 0,2 0 0 0 0,2 0 0 0 0,1 0 0 0 0,1 0 0 0 0,0 0 0 0 0,-2 0 0 0 0,-2 0 0 0 0,-1 0 0 0 0,0 0 0 0 0,-2 0 0 0 0,0 0 0 0 0,0 0 0 0 0,0 0 0 0 0,0 0 0 0 0,-2 0 0 0 0,0 0 0 0 0,-1 0 0 0 0,1 0 0 0 0,-1 0 0 0 0,1 0 0 0 0,-1 0 0 0 0,-1-1 0 0 0,0-1 0 0 0,0 0 0 0 0,0 1 0 0 0,1 0 0 0 0,1 0 0 0 0,-1 1 0 0 0,0 0 0 0 0,1 0 0 0 0,2 0 0 0 0,2 0 0 0 0,1 0 0 0 0,2 0 0 0 0,4 0 0 0 0,1 0 0 0 0,-1 0 0 0 0,1 0 0 0 0,0 0 0 0 0,-1 0 0 0 0,-4 0 0 0 0,0 0 0 0 0,-2 0 0 0 0,1 0 0 0 0,-2 0 0 0 0,0 0 0 0 0,0 0 0 0 0,-1 0 0 0 0,-1 0 0 0 0,0 0 0 0 0,-1 0 0 0 0,-1 0 0 0 0,0 0 0 0 0,-2 0 0 0 0,2 0 0 0 0,0 0 0 0 0,1 0 0 0 0,0 0 0 0 0,-1 0 0 0 0,0 0 0 0 0,-1 0 0 0 0,-1 0 0 0 0,0 0 0 0 0,1 0 0 0 0,1 0 0 0 0,-1 0 0 0 0,0 0 0 0 0,1 0 0 0 0,2 0 0 0 0,2 0 0 0 0,-1 0 0 0 0,1 0 0 0 0,-1 0 0 0 0,0 0 0 0 0,0 0 0 0 0,-2 0 0 0 0,-1 0 0 0 0,0 0 0 0 0,0 0 0 0 0,0 0 0 0 0,-1 0 0 0 0,0 0 0 0 0,0 0 0 0 0,1 0 0 0 0,1 2 0 0 0,2 0 0 0 0,1 1 0 0 0,0 0 0 0 0,-2 0 0 0 0,0 0 0 0 0,-3 1 0 0 0,0-2 0 0 0,-1 0 0 0 0,0-1 0 0 0,-1-1 0 0 0,0 0 0 0 0,0 1 0 0 0,0 1 0 0 0,0-1 0 0 0,0 0 0 0 0,0 0 0 0 0,0 0 0 0 0,0-1 0 0 0,0 0 0 0 0,0 0 0 0 0,0 0 0 0 0,0 0 0 0 0,0 0 0 0 0,1 0 0 0 0,-1 0 0 0 0,0 0 0 0 0,0 0 0 0 0,0 0 0 0 0,0 0 0 0 0,1 0 0 0 0,1 0 0 0 0,0 0 0 0 0,1 0 0 0 0,0 0 0 0 0,1 0 0 0 0,0 0 0 0 0,-3 1 0 0 0,-2 0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13283 5152 16383 0 0,'2'0'0'0'0,"2"0"0"0"0,3 0 0 0 0,2 0 0 0 0,3 0 0 0 0,4 0 0 0 0,2 0 0 0 0,1 0 0 0 0,2 0 0 0 0,0 0 0 0 0,-1 0 0 0 0,0 0 0 0 0,-2 0 0 0 0,-1 0 0 0 0,-2 0 0 0 0,-2 0 0 0 0,-1 0 0 0 0,-2 0 0 0 0,0 0 0 0 0,0 0 0 0 0,1 0 0 0 0,0 0 0 0 0,-1 0 0 0 0,-1 0 0 0 0,0 0 0 0 0,0 0 0 0 0,-2 0 0 0 0,1 0 0 0 0,-1 0 0 0 0,1 0 0 0 0,-1 0 0 0 0,1 0 0 0 0,1 0 0 0 0,0 0 0 0 0,1 0 0 0 0,1 0 0 0 0,0 0 0 0 0,-1 0 0 0 0,1 0 0 0 0,0 0 0 0 0,1 0 0 0 0,1 0 0 0 0,1 0 0 0 0,3 0 0 0 0,2 0 0 0 0,0 0 0 0 0,0 0 0 0 0,-1 0 0 0 0,0 0 0 0 0,-2 0 0 0 0,-1 0 0 0 0,0 0 0 0 0,0 0 0 0 0,1 0 0 0 0,1 0 0 0 0,2 0 0 0 0,0 0 0 0 0,0 0 0 0 0,-1 0 0 0 0,-1 0 0 0 0,1 0 0 0 0,-1 0 0 0 0,-1 0 0 0 0,1 0 0 0 0,0 0 0 0 0,0 0 0 0 0,1 0 0 0 0,1 0 0 0 0,2 0 0 0 0,0 0 0 0 0,0 0 0 0 0,0 0 0 0 0,0 0 0 0 0,-1 0 0 0 0,1 0 0 0 0,0 0 0 0 0,-2 0 0 0 0,2 0 0 0 0,0 0 0 0 0,0 0 0 0 0,2 0 0 0 0,0 0 0 0 0,1 0 0 0 0,-2 0 0 0 0,2 0 0 0 0,-2 0 0 0 0,0 0 0 0 0,4 0 0 0 0,2 0 0 0 0,3 0 0 0 0,3 0 0 0 0,0 0 0 0 0,2 0 0 0 0,1 0 0 0 0,-1 0 0 0 0,0 0 0 0 0,1 0 0 0 0,-1 0 0 0 0,-2 0 0 0 0,-1 0 0 0 0,0 0 0 0 0,-1 0 0 0 0,0 0 0 0 0,0 0 0 0 0,-2 0 0 0 0,0 0 0 0 0,-1 0 0 0 0,-1 0 0 0 0,0 0 0 0 0,0 0 0 0 0,-1 0 0 0 0,1 0 0 0 0,-3 0 0 0 0,0 0 0 0 0,0 0 0 0 0,-1 0 0 0 0,-2 0 0 0 0,-2 0 0 0 0,-3 0 0 0 0,-3 0 0 0 0,-1 0 0 0 0,-2 0 0 0 0,-1 2 0 0 0,-1-1 0 0 0,-1 1 0 0 0,0-1 0 0 0,0 0 0 0 0,-1 0 0 0 0,0-1 0 0 0,0 0 0 0 0,1 0 0 0 0,-1 0 0 0 0,0 0 0 0 0,1 0 0 0 0,-1 0 0 0 0,0 0 0 0 0,1 0 0 0 0,-1 0 0 0 0,1 0 0 0 0,-1 0 0 0 0,1 0 0 0 0,0 0 0 0 0,-1 0 0 0 0,1 0 0 0 0,1 0 0 0 0,2 0 0 0 0,2 0 0 0 0,1 0 0 0 0,-1 0 0 0 0,2 0 0 0 0,-1 0 0 0 0,-2 0 0 0 0,-1 0 0 0 0,-1 0 0 0 0,-2 0 0 0 0,0 0 0 0 0,0 0 0 0 0,-1 0 0 0 0,0 0 0 0 0,0 0 0 0 0,1 0 0 0 0,-1 0 0 0 0,1 0 0 0 0,-1 0 0 0 0,1 0 0 0 0,-1 0 0 0 0,0 0 0 0 0,0 0 0 0 0,0 0 0 0 0,-1 0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17942 3601 16383 0 0,'3'0'0'0'0,"3"0"0"0"0,2 0 0 0 0,1 0 0 0 0,1 0 0 0 0,3 0 0 0 0,2 0 0 0 0,0 0 0 0 0,2 0 0 0 0,-2 0 0 0 0,0 0 0 0 0,0 0 0 0 0,1 0 0 0 0,-1 0 0 0 0,0 0 0 0 0,0 0 0 0 0,-1 0 0 0 0,1 0 0 0 0,0 0 0 0 0,-1 0 0 0 0,0 0 0 0 0,0 0 0 0 0,-1 0 0 0 0,0 0 0 0 0,0 0 0 0 0,-1 0 0 0 0,0 0 0 0 0,0 0 0 0 0,-1 0 0 0 0,-2 2 0 0 0,0-1 0 0 0,1 1 0 0 0,0-1 0 0 0,-1 0 0 0 0,2 0 0 0 0,-1-1 0 0 0,2 0 0 0 0,0 0 0 0 0,0 0 0 0 0,0 0 0 0 0,-1 0 0 0 0,-1 0 0 0 0,-1 0 0 0 0,-1 0 0 0 0,0 0 0 0 0,-1 0 0 0 0,1 0 0 0 0,-1 0 0 0 0,1 1 0 0 0,-1 1 0 0 0,0 0 0 0 0,1-1 0 0 0,0 0 0 0 0,-1-1 0 0 0,1 2 0 0 0,-1 0 0 0 0,1-1 0 0 0,-1 1 0 0 0,1-1 0 0 0,1 1 0 0 0,1 0 0 0 0,-1 0 0 0 0,1-1 0 0 0,-2 0 0 0 0,1 0 0 0 0,-1 0 0 0 0,-1 1 0 0 0,1-1 0 0 0,-1 1 0 0 0,1-1 0 0 0,-1-1 0 0 0,1 2 0 0 0,-1-1 0 0 0,1 1 0 0 0,-1-1 0 0 0,1 0 0 0 0,-1 1 0 0 0,2 0 0 0 0,1 0 0 0 0,0 0 0 0 0,0 1 0 0 0,1-1 0 0 0,-1-1 0 0 0,0 2 0 0 0,0-1 0 0 0,1 0 0 0 0,0 1 0 0 0,0-1 0 0 0,0 1 0 0 0,0-2 0 0 0,0 0 0 0 0,1 1 0 0 0,0 1 0 0 0,-2-2 0 0 0,2 1 0 0 0,-1 0 0 0 0,1 0 0 0 0,1 0 0 0 0,-1-1 0 0 0,2 0 0 0 0,-2 1 0 0 0,1 0 0 0 0,-1 0 0 0 0,1-1 0 0 0,-1 1 0 0 0,0 0 0 0 0,0 0 0 0 0,1 0 0 0 0,-1-1 0 0 0,0-1 0 0 0,0 2 0 0 0,-1-1 0 0 0,-1 1 0 0 0,-1-1 0 0 0,0 0 0 0 0,1 1 0 0 0,0 0 0 0 0,0-1 0 0 0,1 1 0 0 0,-1 0 0 0 0,1 0 0 0 0,0 0 0 0 0,0-1 0 0 0,1 2 0 0 0,-1-1 0 0 0,0 0 0 0 0,0-1 0 0 0,-1 0 0 0 0,1 1 0 0 0,2 0 0 0 0,-1 0 0 0 0,1-1 0 0 0,1 0 0 0 0,-1 0 0 0 0,1-1 0 0 0,-1 0 0 0 0,0 0 0 0 0,-1 0 0 0 0,0 0 0 0 0,0 0 0 0 0,-1 0 0 0 0,-1 0 0 0 0,-1 0 0 0 0,-1 0 0 0 0,0 0 0 0 0,-1 0 0 0 0,0 0 0 0 0,1 0 0 0 0,-1 0 0 0 0,1 0 0 0 0,-1 0 0 0 0,0 0 0 0 0,1 0 0 0 0,-1 0 0 0 0,0 0 0 0 0,0 0 0 0 0,0 0 0 0 0,0 0 0 0 0,0 0 0 0 0,0 0 0 0 0,0 0 0 0 0,0 0 0 0 0,0 0 0 0 0,1 0 0 0 0,-1 0 0 0 0,1 0 0 0 0,-1 0 0 0 0,0 0 0 0 0,1 0 0 0 0,0 0 0 0 0,-1 0 0 0 0,1 0 0 0 0,-1 0 0 0 0,1 0 0 0 0,-1 0 0 0 0,1 0 0 0 0,0 0 0 0 0,-1 0 0 0 0,1 0 0 0 0,-1 0 0 0 0,2 0 0 0 0,1 0 0 0 0,1 0 0 0 0,1 0 0 0 0,-2 0 0 0 0,0 0 0 0 0,-1 0 0 0 0,1 0 0 0 0,0 0 0 0 0,0 0 0 0 0,1 0 0 0 0,1 0 0 0 0,1 0 0 0 0,1 0 0 0 0,0 0 0 0 0,0 0 0 0 0,2 0 0 0 0,0-2 0 0 0,-2 0 0 0 0,1 0 0 0 0,0 1 0 0 0,0 0 0 0 0,1 0 0 0 0,0-1 0 0 0,1 0 0 0 0,1 0 0 0 0,1 1 0 0 0,1-1 0 0 0,-2-1 0 0 0,0 1 0 0 0,2 0 0 0 0,0 0 0 0 0,-1 0 0 0 0,0-1 0 0 0,-1 2 0 0 0,1 0 0 0 0,1-1 0 0 0,-1 0 0 0 0,-1 0 0 0 0,2 0 0 0 0,0 2 0 0 0,-1-1 0 0 0,0-1 0 0 0,-1 0 0 0 0,0 0 0 0 0,1 1 0 0 0,-2 0 0 0 0,0 1 0 0 0,0-1 0 0 0,-2 1 0 0 0,-1 0 0 0 0,-1 0 0 0 0,-2 0 0 0 0,0 0 0 0 0,0 0 0 0 0,-1 1 0 0 0,-1-1 0 0 0,0 0 0 0 0,-1 0 0 0 0,-1 0 0 0 0,1 0 0 0 0,-1 0 0 0 0,1 0 0 0 0,-1 0 0 0 0,1 0 0 0 0,-1 0 0 0 0,0 0 0 0 0,1 0 0 0 0,-1 0 0 0 0,1 0 0 0 0,0 0 0 0 0,-1 0 0 0 0,1 0 0 0 0,-1 0 0 0 0,1 0 0 0 0,-1 0 0 0 0,1 0 0 0 0,-1 0 0 0 0,1 0 0 0 0,-1 0 0 0 0,1 0 0 0 0,-1 0 0 0 0,1 0 0 0 0,-1 0 0 0 0,1 0 0 0 0,-1 0 0 0 0,1 0 0 0 0,1 0 0 0 0,1 0 0 0 0,-1 0 0 0 0,0-2 0 0 0,0 1 0 0 0,-1-1 0 0 0,0 1 0 0 0,0 0 0 0 0,0 0 0 0 0,-1 1 0 0 0,1 0 0 0 0,-1 0 0 0 0,1 0 0 0 0,-1 0 0 0 0,0 0 0 0 0,1 0 0 0 0,-1 0 0 0 0,1 0 0 0 0,-1-2 0 0 0,1-4 0 0 0,5-5 0 0 0,0 1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18129 3631 16383 0 0,'1'0'0'0'0,"3"0"0"0"0,4 0 0 0 0,1 0 0 0 0,3 0 0 0 0,1 0 0 0 0,2 0 0 0 0,3 0 0 0 0,2 0 0 0 0,-1 0 0 0 0,2 0 0 0 0,0 0 0 0 0,-1 0 0 0 0,-1 0 0 0 0,-2 0 0 0 0,-1 0 0 0 0,-1 0 0 0 0,0 0 0 0 0,1 0 0 0 0,0 0 0 0 0,0 0 0 0 0,0 0 0 0 0,1 0 0 0 0,0 0 0 0 0,-1 0 0 0 0,1 0 0 0 0,-1 0 0 0 0,-2 0 0 0 0,0 0 0 0 0,-1 0 0 0 0,-1 0 0 0 0,-1 0 0 0 0,-2 0 0 0 0,2 0 0 0 0,-1 0 0 0 0,-1 0 0 0 0,0 0 0 0 0,0 0 0 0 0,-1 0 0 0 0,-1 0 0 0 0,1 0 0 0 0,0 0 0 0 0,-1 0 0 0 0,1 0 0 0 0,-1 0 0 0 0,1 0 0 0 0,-1 0 0 0 0,1 0 0 0 0,-1 0 0 0 0,1 0 0 0 0,-1 0 0 0 0,1 0 0 0 0,0 0 0 0 0,-1 0 0 0 0,1 0 0 0 0,-1 0 0 0 0,1 0 0 0 0,-1 0 0 0 0,1 0 0 0 0,-1 0 0 0 0,1 0 0 0 0,-1 0 0 0 0,1 0 0 0 0,-1 0 0 0 0,1 0 0 0 0,0 0 0 0 0,-1 0 0 0 0,1 0 0 0 0,-1 0 0 0 0,1 0 0 0 0,-1 0 0 0 0,0 0 0 0 0,1 0 0 0 0,-1 0 0 0 0,0 0 0 0 0,1 0 0 0 0,-1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0,0 0 0 0 0,1 0 0 0 0,-1 0 0 0 0,1 0 0 0 0,-1 0 0 0 0,0 0 0 0 0,1 0 0 0 0,-1 0 0 0 0,1 0 0 0 0,-1 0 0 0 0,1 0 0 0 0,-1 0 0 0 0,1 0 0 0 0,-1 0 0 0 0,1 0 0 0 0,-1 0 0 0 0,1 0 0 0 0,-1 0 0 0 0,1 0 0 0 0,0 0 0 0 0,-1 0 0 0 0,0 0 0 0 0,1 0 0 0 0,-1 0 0 0 0,1 0 0 0 0,-1 0 0 0 0,0 0 0 0 0,1 0 0 0 0,-1 0 0 0 0,1 0 0 0 0,-1 0 0 0 0,1 0 0 0 0,-1 0 0 0 0,0 0 0 0 0,1 0 0 0 0,0 0 0 0 0,-1 0 0 0 0,1 0 0 0 0,-1 0 0 0 0,1 0 0 0 0,-1 0 0 0 0,1 0 0 0 0,-1 0 0 0 0,0 0 0 0 0,1 0 0 0 0,-1 0 0 0 0,0 0 0 0 0,1 0 0 0 0,-1 0 0 0 0,0 0 0 0 0,0 0 0 0 0,0 0 0 0 0,1 0 0 0 0,-1 0 0 0 0,0 0 0 0 0,1 0 0 0 0,-1 0 0 0 0,1 0 0 0 0,-1 0 0 0 0,1 0 0 0 0,-1 0 0 0 0,1 0 0 0 0,-1 0 0 0 0,1 0 0 0 0,0 0 0 0 0,-1 0 0 0 0,1 0 0 0 0,-1 0 0 0 0,1 0 0 0 0,0 0 0 0 0,-1 0 0 0 0,1 0 0 0 0,-1 0 0 0 0,1 0 0 0 0,-1 0 0 0 0,1 0 0 0 0,-1 0 0 0 0,1 0 0 0 0,-1 0 0 0 0,1 0 0 0 0,-1 0 0 0 0,1 0 0 0 0,0 0 0 0 0,-1 0 0 0 0,1 0 0 0 0,-1 0 0 0 0,1 0 0 0 0,-1 0 0 0 0,1 0 0 0 0,-1 0 0 0 0,1 0 0 0 0,-1 0 0 0 0,1 0 0 0 0,-1 0 0 0 0,0 0 0 0 0,1 0 0 0 0,-1 0 0 0 0,0 0 0 0 0,0 0 0 0 0,1 0 0 0 0,-1 0 0 0 0,0 0 0 0 0,1 0 0 0 0,-1 0 0 0 0,0 0 0 0 0,1 0 0 0 0,-1 0 0 0 0,1 0 0 0 0,-1 0 0 0 0,1 0 0 0 0,-1 0 0 0 0,1 0 0 0 0,-1 0 0 0 0,1 0 0 0 0,0 0 0 0 0,-1 0 0 0 0,1 0 0 0 0,-1 0 0 0 0,1 0 0 0 0,-1 0 0 0 0,1 0 0 0 0,-1 0 0 0 0,1 0 0 0 0,-1 0 0 0 0,1 0 0 0 0,-1 0 0 0 0,1 0 0 0 0,0 0 0 0 0,-1 0 0 0 0,1 0 0 0 0,-1 0 0 0 0,1 0 0 0 0,-1 0 0 0 0,1 0 0 0 0,0 0 0 0 0,-1 0 0 0 0,1 0 0 0 0,-1 0 0 0 0,1 0 0 0 0,-1 0 0 0 0,1 0 0 0 0,0 0 0 0 0,-1 0 0 0 0,1 0 0 0 0,-1 1 0 0 0,1 1 0 0 0,0 0 0 0 0,-1-1 0 0 0,2 0 0 0 0,1-1 0 0 0,-1 1 0 0 0,1 0 0 0 0,0 1 0 0 0,0-1 0 0 0,0 1 0 0 0,0-2 0 0 0,0 1 0 0 0,0-1 0 0 0,0 0 0 0 0,1 0 0 0 0,0 2 0 0 0,0-1 0 0 0,2 1 0 0 0,0-1 0 0 0,0 0 0 0 0,2 0 0 0 0,0-1 0 0 0,-1 0 0 0 0,0 0 0 0 0,-1 1 0 0 0,0 1 0 0 0,0-1 0 0 0,-2 1 0 0 0,0-1 0 0 0,0-1 0 0 0,1 0 0 0 0,-1 1 0 0 0,1-1 0 0 0,0-1 0 0 0,-1 1 0 0 0,-2 2 0 0 0,0-1 0 0 0,0 1 0 0 0,-2-1 0 0 0,1 0 0 0 0,-1 0 0 0 0,2-1 0 0 0,6-2 0 0 0,9-4 0 0 0,2-1 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17964 3891 16383 0 0,'1'0'0'0'0,"4"0"0"0"0,3 0 0 0 0,5 0 0 0 0,2 0 0 0 0,3 0 0 0 0,3 0 0 0 0,1 0 0 0 0,1 0 0 0 0,0 0 0 0 0,-2 0 0 0 0,-1 0 0 0 0,1 0 0 0 0,-1 0 0 0 0,0 0 0 0 0,-2 0 0 0 0,0 0 0 0 0,0 0 0 0 0,-1 0 0 0 0,-1 0 0 0 0,1 0 0 0 0,-2 0 0 0 0,0 0 0 0 0,-1 0 0 0 0,0 0 0 0 0,-1 0 0 0 0,0 0 0 0 0,-1 0 0 0 0,2 0 0 0 0,-1 0 0 0 0,0 0 0 0 0,0 0 0 0 0,-1 0 0 0 0,0 0 0 0 0,-1 0 0 0 0,1 0 0 0 0,-1 0 0 0 0,-1 0 0 0 0,1 0 0 0 0,-1 0 0 0 0,1 0 0 0 0,-1 0 0 0 0,1 1 0 0 0,-1 1 0 0 0,0-1 0 0 0,-2 0 0 0 0,1 0 0 0 0,-2 0 0 0 0,2-1 0 0 0,1 0 0 0 0,-1 2 0 0 0,2-1 0 0 0,0 1 0 0 0,0-1 0 0 0,1 0 0 0 0,-1 0 0 0 0,0-1 0 0 0,0 0 0 0 0,0 0 0 0 0,0 0 0 0 0,0 0 0 0 0,-1 0 0 0 0,1 0 0 0 0,-1 0 0 0 0,0 0 0 0 0,0 0 0 0 0,-1 0 0 0 0,-1 0 0 0 0,-1 0 0 0 0,3 0 0 0 0,-1 0 0 0 0,1 0 0 0 0,0 0 0 0 0,1 0 0 0 0,1 0 0 0 0,-1 0 0 0 0,2 0 0 0 0,0 0 0 0 0,2 0 0 0 0,0 0 0 0 0,1 0 0 0 0,1 0 0 0 0,0 0 0 0 0,2 0 0 0 0,0 0 0 0 0,1 0 0 0 0,0 0 0 0 0,1 0 0 0 0,-1 0 0 0 0,-1 0 0 0 0,1 0 0 0 0,0 0 0 0 0,0 0 0 0 0,-2 1 0 0 0,0 1 0 0 0,0 0 0 0 0,-1-1 0 0 0,-1 0 0 0 0,1 0 0 0 0,0-1 0 0 0,-1 0 0 0 0,1 0 0 0 0,0 2 0 0 0,-1 0 0 0 0,1-1 0 0 0,-2 1 0 0 0,0-1 0 0 0,0-1 0 0 0,0 1 0 0 0,-1-1 0 0 0,0 0 0 0 0,0 0 0 0 0,0 1 0 0 0,0 1 0 0 0,0-1 0 0 0,1 0 0 0 0,-1 0 0 0 0,0 0 0 0 0,-1-1 0 0 0,0 0 0 0 0,-1 0 0 0 0,0 0 0 0 0,2 0 0 0 0,-1 1 0 0 0,0 1 0 0 0,1 0 0 0 0,1-1 0 0 0,-1 0 0 0 0,0-1 0 0 0,-1 1 0 0 0,0 0 0 0 0,1 1 0 0 0,1 0 0 0 0,-2-1 0 0 0,1 0 0 0 0,1 0 0 0 0,0 1 0 0 0,1 0 0 0 0,0-1 0 0 0,0 1 0 0 0,0-1 0 0 0,-2-1 0 0 0,0 1 0 0 0,-1-1 0 0 0,1 0 0 0 0,0 0 0 0 0,0-1 0 0 0,0 1 0 0 0,0 0 0 0 0,0 0 0 0 0,-1 0 0 0 0,0 0 0 0 0,0 0 0 0 0,-1 0 0 0 0,1 0 0 0 0,-2 0 0 0 0,2 2 0 0 0,0 0 0 0 0,2-1 0 0 0,0 1 0 0 0,1-1 0 0 0,1 0 0 0 0,-1-1 0 0 0,1 0 0 0 0,0 0 0 0 0,0 0 0 0 0,0 0 0 0 0,0 0 0 0 0,2 0 0 0 0,0 0 0 0 0,0 0 0 0 0,0 0 0 0 0,-1 0 0 0 0,-1 0 0 0 0,1 0 0 0 0,-1 0 0 0 0,-2 0 0 0 0,-1 0 0 0 0,-1 0 0 0 0,-1 0 0 0 0,-1 0 0 0 0,0 0 0 0 0,1 0 0 0 0,-1 0 0 0 0,1 0 0 0 0,0 0 0 0 0,0 0 0 0 0,0 0 0 0 0,-1 0 0 0 0,0 0 0 0 0,0 0 0 0 0,1 0 0 0 0,-1 0 0 0 0,2 0 0 0 0,-2 0 0 0 0,0 0 0 0 0,1 0 0 0 0,-1 0 0 0 0,1 0 0 0 0,-1 0 0 0 0,1 0 0 0 0,0 0 0 0 0,1 0 0 0 0,0 0 0 0 0,2 0 0 0 0,-2 0 0 0 0,2 0 0 0 0,-1 0 0 0 0,1 0 0 0 0,1 0 0 0 0,1 0 0 0 0,-2 0 0 0 0,-1 0 0 0 0,1 0 0 0 0,-1 0 0 0 0,0 0 0 0 0,0 0 0 0 0,-1 0 0 0 0,0 0 0 0 0,0 0 0 0 0,0 0 0 0 0,0 0 0 0 0,2 0 0 0 0,-1 0 0 0 0,0 0 0 0 0,0 0 0 0 0,0 0 0 0 0,-1 0 0 0 0,2 0 0 0 0,0 0 0 0 0,0 0 0 0 0,1 0 0 0 0,1 0 0 0 0,-2 0 0 0 0,0 0 0 0 0,0 0 0 0 0,-1 0 0 0 0,-1 0 0 0 0,1 0 0 0 0,0 0 0 0 0,-1 0 0 0 0,0 0 0 0 0,-1 0 0 0 0,0 0 0 0 0,-1 0 0 0 0,1 0 0 0 0,-1 0 0 0 0,0 0 0 0 0,2 0 0 0 0,0 0 0 0 0,0 0 0 0 0,1 0 0 0 0,1 0 0 0 0,1 0 0 0 0,0 0 0 0 0,1 0 0 0 0,0 0 0 0 0,-2 0 0 0 0,0 0 0 0 0,0 0 0 0 0,0 0 0 0 0,1 0 0 0 0,0 0 0 0 0,0 0 0 0 0,1 0 0 0 0,0 0 0 0 0,-2 0 0 0 0,0 0 0 0 0,0 0 0 0 0,0 0 0 0 0,1 0 0 0 0,-2 0 0 0 0,0 0 0 0 0,1 1 0 0 0,0 1 0 0 0,-1 0 0 0 0,0-1 0 0 0,-1 0 0 0 0,0 0 0 0 0,-1-1 0 0 0,-1 0 0 0 0,-1 0 0 0 0,-1 0 0 0 0,-1 0 0 0 0,0 0 0 0 0,-1 0 0 0 0,-1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39.06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19500 4353 0 0 0,'6'0'0'0'0,"8"0"0"0"0,9 0 0 0 0,5 0 0 0 0,12 0 0 0 0,4 0 0 0 0,1 0 0 0 0,6 0 0 0 0,12 0 0 0 0,9 0 0 0 0,9 0 0 0 0,5 0 0 0 0,-1 0 0 0 0,-2 0 0 0 0,-9 0 0 0 0,-11 0 0 0 0,-10 0 0 0 0,-1 0 0 0 0,-4 0 0 0 0,3 0 0 0 0,-2 0 0 0 0,-2 0 0 0 0,-3 0 0 0 0,3 0 0 0 0,0 0 0 0 0,4 0 0 0 0,6 0 0 0 0,6 0 0 0 0,-2 0 0 0 0,2 0 0 0 0,1 0 0 0 0,4 0 0 0 0,1 0 0 0 0,3 0 0 0 0,0 6 0 0 0,-5 3 0 0 0,-8-1 0 0 0,-8-2 0 0 0,-6-2 0 0 0,-5-1 0 0 0,-3-1 0 0 0,-1-2 0 0 0,-1 0 0 0 0,0 0 0 0 0,0 0 0 0 0,7-1 0 0 0,2 1 0 0 0,0 0 0 0 0,5 0 0 0 0,0 0 0 0 0,-2 0 0 0 0,-3 0 0 0 0,-2 0 0 0 0,-2 0 0 0 0,-3 0 0 0 0,0-6 0 0 0,-1-3 0 0 0,0 1 0 0 0,0 2 0 0 0,0 2 0 0 0,6 1 0 0 0,3 1 0 0 0,5 2 0 0 0,1 0 0 0 0,-2 0 0 0 0,-3 0 0 0 0,-3 1 0 0 0,3-1 0 0 0,0 0 0 0 0,-1 0 0 0 0,-3 0 0 0 0,-1 0 0 0 0,-3 0 0 0 0,0 0 0 0 0,-2-6 0 0 0,1-2 0 0 0,-1 0 0 0 0,0-5 0 0 0,0 1 0 0 0,0 1 0 0 0,0 3 0 0 0,1 3 0 0 0,-1 2 0 0 0,1 2 0 0 0,-1 1 0 0 0,1 0 0 0 0,-1 1 0 0 0,1-1 0 0 0,5 1 0 0 0,9-1 0 0 0,8 0 0 0 0,6 0 0 0 0,-1 0 0 0 0,0 0 0 0 0,-4 0 0 0 0,0 0 0 0 0,-4 0 0 0 0,-5 0 0 0 0,-6 0 0 0 0,3 0 0 0 0,-1 0 0 0 0,4 0 0 0 0,6 0 0 0 0,-1 0 0 0 0,-4 0 0 0 0,-4 0 0 0 0,-4 0 0 0 0,3 0 0 0 0,5 0 0 0 0,7 0 0 0 0,-1 0 0 0 0,-3 0 0 0 0,-6 0 0 0 0,-4 0 0 0 0,-4 0 0 0 0,-3 0 0 0 0,5 0 0 0 0,1 0 0 0 0,5 0 0 0 0,1 0 0 0 0,5 0 0 0 0,-2 0 0 0 0,-3 0 0 0 0,-4 0 0 0 0,-3 0 0 0 0,-4 0 0 0 0,5 0 0 0 0,1 0 0 0 0,5 0 0 0 0,6 0 0 0 0,1 0 0 0 0,-4 0 0 0 0,-5 0 0 0 0,-4 0 0 0 0,-3 0 0 0 0,-3 0 0 0 0,-1 0 0 0 0,-1 0 0 0 0,-1 0 0 0 0,1 0 0 0 0,0 0 0 0 0,0 0 0 0 0,0 0 0 0 0,-6 7 0 0 0,-14 1 0 0 0,-16 0 0 0 0,-15-2 0 0 0,-10-2 0 0 0,-8-1 0 0 0,-4-1 0 0 0,-2-2 0 0 0,-1 0 0 0 0,1 0 0 0 0,-6 0 0 0 0,-1-1 0 0 0,0-5 0 0 0,-3-3 0 0 0,-1 1 0 0 0,3 2 0 0 0,3 2 0 0 0,3 1 0 0 0,1 1 0 0 0,3 2 0 0 0,0 0 0 0 0,1 0 0 0 0,0 0 0 0 0,0 1 0 0 0,0-1 0 0 0,0 0 0 0 0,0 0 0 0 0,-1 0 0 0 0,1 0 0 0 0,-1 0 0 0 0,-5 0 0 0 0,-3 0 0 0 0,-6 0 0 0 0,0 0 0 0 0,2 0 0 0 0,-3 0 0 0 0,-5 0 0 0 0,1 0 0 0 0,-2 0 0 0 0,2 0 0 0 0,5 0 0 0 0,4 0 0 0 0,5 0 0 0 0,2 0 0 0 0,3 0 0 0 0,1 0 0 0 0,-6 0 0 0 0,-8 0 0 0 0,-8 0 0 0 0,0 0 0 0 0,-3 0 0 0 0,-4 0 0 0 0,-8 0 0 0 0,-6 0 0 0 0,0 0 0 0 0,6 0 0 0 0,3 0 0 0 0,8 0 0 0 0,7 0 0 0 0,2 0 0 0 0,3 0 0 0 0,-3 0 0 0 0,3 0 0 0 0,2 0 0 0 0,4 0 0 0 0,3 0 0 0 0,-4 0 0 0 0,-7 0 0 0 0,0 0 0 0 0,2 0 0 0 0,3 0 0 0 0,-2 0 0 0 0,0 0 0 0 0,3 0 0 0 0,-3 0 0 0 0,-7 0 0 0 0,-5 0 0 0 0,-5 0 0 0 0,-3 0 0 0 0,3 0 0 0 0,7 0 0 0 0,1 0 0 0 0,4 0 0 0 0,-1 0 0 0 0,-3 0 0 0 0,-5 0 0 0 0,2 0 0 0 0,6 0 0 0 0,6 0 0 0 0,-2 0 0 0 0,3 0 0 0 0,2 0 0 0 0,3 0 0 0 0,-3 0 0 0 0,-7 0 0 0 0,0 0 0 0 0,-3 0 0 0 0,1 0 0 0 0,3 0 0 0 0,0 0 0 0 0,1 0 0 0 0,-3 0 0 0 0,2 0 0 0 0,-3 0 0 0 0,2 0 0 0 0,-3 0 0 0 0,-4 0 0 0 0,-4 0 0 0 0,2-6 0 0 0,0-2 0 0 0,4 0 0 0 0,-1 2 0 0 0,-2 1 0 0 0,-4 2 0 0 0,3 2 0 0 0,0 0 0 0 0,5 1 0 0 0,5 0 0 0 0,5 1 0 0 0,5-1 0 0 0,3 0 0 0 0,2 1 0 0 0,1-1 0 0 0,1 0 0 0 0,-1 0 0 0 0,1 0 0 0 0,5-6 0 0 0,2-3 0 0 0,0 2 0 0 0,-2 0 0 0 0,-2 3 0 0 0,-2 1 0 0 0,-7 1 0 0 0,-3 2 0 0 0,-1 0 0 0 0,2 0 0 0 0,2 0 0 0 0,1 1 0 0 0,2-1 0 0 0,1 0 0 0 0,0 0 0 0 0,7 0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3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22292 3677 16383 0 0,'-1'0'0'0'0,"1"0"0"0"0,1 0 0 0 0,4 0 0 0 0,4 0 0 0 0,3 0 0 0 0,2 0 0 0 0,1 0 0 0 0,0 0 0 0 0,0 0 0 0 0,0 0 0 0 0,-1 0 0 0 0,-1 0 0 0 0,0 0 0 0 0,-1 0 0 0 0,1 0 0 0 0,0 0 0 0 0,1 0 0 0 0,2 0 0 0 0,0 0 0 0 0,-1 0 0 0 0,-1 0 0 0 0,0 2 0 0 0,-1-1 0 0 0,-1 1 0 0 0,-1-1 0 0 0,-1 0 0 0 0,-1 0 0 0 0,-1-1 0 0 0,-1 0 0 0 0,1 0 0 0 0,1 0 0 0 0,0 0 0 0 0,0 0 0 0 0,0 0 0 0 0,0 0 0 0 0,-1 1 0 0 0,0 1 0 0 0,0 0 0 0 0,0-1 0 0 0,-1 0 0 0 0,1 0 0 0 0,-1-1 0 0 0,1 0 0 0 0,-1 0 0 0 0,1 1 0 0 0,-1 1 0 0 0,1-1 0 0 0,-1 1 0 0 0,0-1 0 0 0,1-1 0 0 0,-1 0 0 0 0,0 1 0 0 0,1 0 0 0 0,-1 0 0 0 0,1 1 0 0 0,-1-1 0 0 0,0 0 0 0 0,1 0 0 0 0,-1-1 0 0 0,1 0 0 0 0,-1 0 0 0 0,1 0 0 0 0,-1 0 0 0 0,1 1 0 0 0,-1 1 0 0 0,1-1 0 0 0,-1 0 0 0 0,1 0 0 0 0,-1 0 0 0 0,1-1 0 0 0,-1 0 0 0 0,1 0 0 0 0,0 0 0 0 0,-1 0 0 0 0,1 0 0 0 0,-1 0 0 0 0,1 0 0 0 0,-1 0 0 0 0,1 0 0 0 0,0 0 0 0 0,-1 1 0 0 0,0 1 0 0 0,1 0 0 0 0,-1-1 0 0 0,1 0 0 0 0,-1-1 0 0 0,0 1 0 0 0,1-1 0 0 0,-1 0 0 0 0,0 0 0 0 0,0 0 0 0 0,1 0 0 0 0,-1 0 0 0 0,0 0 0 0 0,1-1 0 0 0,-1 1 0 0 0,1 0 0 0 0,-1 0 0 0 0,1 0 0 0 0,-1 0 0 0 0,1 0 0 0 0,-1 0 0 0 0,1 0 0 0 0,-1 0 0 0 0,1 0 0 0 0,0 0 0 0 0,-1 0 0 0 0,1 0 0 0 0,-1 0 0 0 0,1 0 0 0 0,-1 0 0 0 0,1 0 0 0 0,0 0 0 0 0,-1 0 0 0 0,1 0 0 0 0,-1 0 0 0 0,1 0 0 0 0,-1 0 0 0 0,1 0 0 0 0,0 0 0 0 0,-1 0 0 0 0,1 0 0 0 0,-1 0 0 0 0,1 0 0 0 0,-1 0 0 0 0,1 0 0 0 0,0 0 0 0 0,-1 0 0 0 0,1 0 0 0 0,-1 0 0 0 0,1 0 0 0 0,-1 0 0 0 0,1 0 0 0 0,0 0 0 0 0,-1 0 0 0 0,1 0 0 0 0,-1 0 0 0 0,1 0 0 0 0,0 0 0 0 0,-1 0 0 0 0,1 0 0 0 0,-1 0 0 0 0,1 0 0 0 0,-1 0 0 0 0,1 0 0 0 0,-1 0 0 0 0,1 0 0 0 0,-1 0 0 0 0,1 0 0 0 0,-1 0 0 0 0,1 0 0 0 0,0 0 0 0 0,-1 0 0 0 0,2 0 0 0 0,1 0 0 0 0,0 0 0 0 0,-1 0 0 0 0,-1 0 0 0 0,2 0 0 0 0,0 0 0 0 0,0 0 0 0 0,-1 0 0 0 0,0 0 0 0 0,1 0 0 0 0,0 0 0 0 0,-1 0 0 0 0,2 0 0 0 0,0-1 0 0 0,0-1 0 0 0,2 1 0 0 0,2-1 0 0 0,-1 1 0 0 0,0 1 0 0 0,-1 0 0 0 0,0-1 0 0 0,1 0 0 0 0,1-1 0 0 0,-1 0 0 0 0,0 1 0 0 0,-1 0 0 0 0,0 0 0 0 0,-1 1 0 0 0,-1 0 0 0 0,-1 0 0 0 0,0 0 0 0 0,0 0 0 0 0,0 0 0 0 0,1 0 0 0 0,-1 0 0 0 0,0 0 0 0 0,1 0 0 0 0,0 0 0 0 0,-1 0 0 0 0,1 0 0 0 0,0 0 0 0 0,1 0 0 0 0,-1 0 0 0 0,0 0 0 0 0,0 0 0 0 0,0 0 0 0 0,-1 0 0 0 0,0 0 0 0 0,-1 0 0 0 0,-1 0 0 0 0,1 0 0 0 0,1 0 0 0 0,-1 0 0 0 0,0 0 0 0 0,0 0 0 0 0,-1 0 0 0 0,0 0 0 0 0,-1 0 0 0 0,1 0 0 0 0,-1 0 0 0 0,1 0 0 0 0,-1 0 0 0 0,1 0 0 0 0,-1 0 0 0 0,1 0 0 0 0,-1 0 0 0 0,1 0 0 0 0,0 0 0 0 0,-1 0 0 0 0,1 0 0 0 0,-1 0 0 0 0,1 0 0 0 0,0 0 0 0 0,-1 0 0 0 0,1 0 0 0 0,1 0 0 0 0,1 0 0 0 0,-1 0 0 0 0,2 0 0 0 0,0 0 0 0 0,0 0 0 0 0,1 0 0 0 0,-1 0 0 0 0,0 0 0 0 0,0 0 0 0 0,1 0 0 0 0,0 0 0 0 0,0 0 0 0 0,0 0 0 0 0,-1 0 0 0 0,0 0 0 0 0,0 0 0 0 0,0 0 0 0 0,-2 0 0 0 0,0 0 0 0 0,0 0 0 0 0,1 0 0 0 0,0 0 0 0 0,-1 0 0 0 0,1-1 0 0 0,0-1 0 0 0,0 0 0 0 0,1 1 0 0 0,-1 0 0 0 0,2 0 0 0 0,0 1 0 0 0,0-1 0 0 0,0 1 0 0 0,0-1 0 0 0,0-1 0 0 0,1 0 0 0 0,-1 1 0 0 0,-1 0 0 0 0,0 0 0 0 0,0 1 0 0 0,-1 0 0 0 0,0 0 0 0 0,-2 0 0 0 0,1 0 0 0 0,-2 0 0 0 0,1 0 0 0 0,-1 0 0 0 0,1 0 0 0 0,-1 0 0 0 0,1 0 0 0 0,-1 0 0 0 0,1 0 0 0 0,-1 0 0 0 0,2 0 0 0 0,1 0 0 0 0,0 0 0 0 0,-1 0 0 0 0,-1 0 0 0 0,1-1 0 0 0,-1-1 0 0 0,-1 1 0 0 0,1-1 0 0 0,0 1 0 0 0,-1 1 0 0 0,2-1 0 0 0,1 1 0 0 0,-1 0 0 0 0,0 0 0 0 0,0 0 0 0 0,-1 0 0 0 0,0 1 0 0 0,0-1 0 0 0,0 0 0 0 0,1 0 0 0 0,0 0 0 0 0,1 0 0 0 0,-1 0 0 0 0,-1 0 0 0 0,1 0 0 0 0,-1 0 0 0 0,-1 0 0 0 0,1 0 0 0 0,-1 0 0 0 0,1 0 0 0 0,-1 0 0 0 0,1-2 0 0 0,0 1 0 0 0,-1-1 0 0 0,0 1 0 0 0,1 0 0 0 0,-1 0 0 0 0,1 1 0 0 0,-1 0 0 0 0,1 0 0 0 0,-1 0 0 0 0,1 0 0 0 0,-1 0 0 0 0,1 0 0 0 0,-1 0 0 0 0,0 0 0 0 0,0 0 0 0 0,0 0 0 0 0,0 0 0 0 0,0 0 0 0 0,0 0 0 0 0,0 0 0 0 0,0 0 0 0 0,0 0 0 0 0,1 0 0 0 0,-1 0 0 0 0,1 0 0 0 0,-1 0 0 0 0,1 0 0 0 0,0 0 0 0 0,-2 0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22332 3967 16383 0 0,'2'0'0'0'0,"4"0"0"0"0,2 0 0 0 0,4 0 0 0 0,4 0 0 0 0,1 0 0 0 0,2 0 0 0 0,2 0 0 0 0,1 0 0 0 0,0 0 0 0 0,1 0 0 0 0,-1 0 0 0 0,-1 0 0 0 0,-1 0 0 0 0,-1 0 0 0 0,-3 0 0 0 0,-1 0 0 0 0,-2 0 0 0 0,0 0 0 0 0,-2 0 0 0 0,2 0 0 0 0,0 0 0 0 0,1 0 0 0 0,-1 0 0 0 0,1 0 0 0 0,1 0 0 0 0,0 0 0 0 0,-1 0 0 0 0,0 0 0 0 0,-1 0 0 0 0,1 0 0 0 0,-1 0 0 0 0,2 0 0 0 0,0 0 0 0 0,1 0 0 0 0,1 0 0 0 0,-1 0 0 0 0,1 0 0 0 0,0 0 0 0 0,-1 0 0 0 0,-2 0 0 0 0,3 0 0 0 0,1 0 0 0 0,2 0 0 0 0,2 0 0 0 0,0 0 0 0 0,2 0 0 0 0,0 0 0 0 0,0 0 0 0 0,-1 0 0 0 0,-3 0 0 0 0,1 0 0 0 0,0 0 0 0 0,-2 0 0 0 0,0 0 0 0 0,-2 0 0 0 0,1 0 0 0 0,-3 0 0 0 0,0 0 0 0 0,-1 0 0 0 0,1 0 0 0 0,-1 0 0 0 0,0 0 0 0 0,0 0 0 0 0,0 0 0 0 0,-1 0 0 0 0,0 0 0 0 0,-2 0 0 0 0,-1 0 0 0 0,-1 0 0 0 0,-1 0 0 0 0,0 0 0 0 0,-1 0 0 0 0,1 0 0 0 0,-1 0 0 0 0,0 0 0 0 0,1 0 0 0 0,-1 0 0 0 0,1 0 0 0 0,-1 0 0 0 0,1 0 0 0 0,-1 0 0 0 0,1 0 0 0 0,1 0 0 0 0,1 0 0 0 0,1 0 0 0 0,2 0 0 0 0,1 0 0 0 0,0 0 0 0 0,0 0 0 0 0,1 0 0 0 0,-1 0 0 0 0,0 0 0 0 0,0 0 0 0 0,1 0 0 0 0,1 0 0 0 0,0 0 0 0 0,1 0 0 0 0,-1 0 0 0 0,1 0 0 0 0,0 0 0 0 0,0 0 0 0 0,0 0 0 0 0,0 0 0 0 0,-1 0 0 0 0,0 0 0 0 0,-2 0 0 0 0,1 0 0 0 0,0 0 0 0 0,1 0 0 0 0,0 0 0 0 0,0 0 0 0 0,-1 0 0 0 0,2 0 0 0 0,0 0 0 0 0,1 0 0 0 0,-1 0 0 0 0,1 0 0 0 0,-1 0 0 0 0,2 0 0 0 0,1 0 0 0 0,-1 0 0 0 0,-1 0 0 0 0,0 0 0 0 0,0 0 0 0 0,-1 0 0 0 0,0 0 0 0 0,0 0 0 0 0,-1 0 0 0 0,1 0 0 0 0,0 0 0 0 0,-1 0 0 0 0,1 0 0 0 0,0 0 0 0 0,0 0 0 0 0,-1 0 0 0 0,1 0 0 0 0,0 0 0 0 0,0 0 0 0 0,0 0 0 0 0,-1 0 0 0 0,1 0 0 0 0,2 0 0 0 0,0 0 0 0 0,0 0 0 0 0,0 0 0 0 0,-1 0 0 0 0,-1 0 0 0 0,0 0 0 0 0,0 0 0 0 0,0 0 0 0 0,-2 0 0 0 0,0 0 0 0 0,-2 0 0 0 0,-2 0 0 0 0,1 0 0 0 0,-1 0 0 0 0,0 0 0 0 0,1 0 0 0 0,-2 0 0 0 0,0 0 0 0 0,0 0 0 0 0,0 0 0 0 0,0 0 0 0 0,-1 0 0 0 0,0 0 0 0 0,0 0 0 0 0,1 0 0 0 0,1 0 0 0 0,1 0 0 0 0,0 0 0 0 0,1 0 0 0 0,0 0 0 0 0,1 0 0 0 0,0 0 0 0 0,0 0 0 0 0,-1 0 0 0 0,0 0 0 0 0,0 0 0 0 0,-1 0 0 0 0,1 0 0 0 0,0 1 0 0 0,2 1 0 0 0,0 0 0 0 0,1 1 0 0 0,-1 0 0 0 0,0-1 0 0 0,0 0 0 0 0,-2 1 0 0 0,1-1 0 0 0,-1 0 0 0 0,0-1 0 0 0,0 0 0 0 0,0 0 0 0 0,0 0 0 0 0,1 1 0 0 0,1 0 0 0 0,1-1 0 0 0,-2 0 0 0 0,1 1 0 0 0,0 0 0 0 0,0 0 0 0 0,-1 0 0 0 0,0-1 0 0 0,1 1 0 0 0,0 0 0 0 0,-1 0 0 0 0,0-1 0 0 0,1 0 0 0 0,-2 0 0 0 0,1-1 0 0 0,-1 0 0 0 0,-1 0 0 0 0,0 0 0 0 0,1 0 0 0 0,-1 0 0 0 0,-1 0 0 0 0,0 0 0 0 0,0-1 0 0 0,-1 1 0 0 0,-1 0 0 0 0,0 0 0 0 0,-1 0 0 0 0,0 0 0 0 0,-1 0 0 0 0,2 0 0 0 0,1 0 0 0 0,-1 0 0 0 0,0 0 0 0 0,0 0 0 0 0,-1 0 0 0 0,0 0 0 0 0,0 0 0 0 0,-1 0 0 0 0,0 0 0 0 0,1 0 0 0 0,-1 0 0 0 0,-2 2 0 0 0,1-1 0 0 0,0 1 0 0 0,0-1 0 0 0,0 0 0 0 0,0 0 0 0 0,1 0 0 0 0,0 1 0 0 0,0-1 0 0 0,0 0 0 0 0,-1 1 0 0 0,-2 0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22289 4299 16383 0 0,'2'0'0'0'0,"4"0"0"0"0,4 0 0 0 0,2 0 0 0 0,3 0 0 0 0,1 0 0 0 0,3 0 0 0 0,1 0 0 0 0,2 0 0 0 0,1 0 0 0 0,2 0 0 0 0,2 0 0 0 0,0 0 0 0 0,1 0 0 0 0,2 0 0 0 0,1 0 0 0 0,-1 0 0 0 0,-2 0 0 0 0,-1 0 0 0 0,-1 0 0 0 0,1 0 0 0 0,-3 0 0 0 0,1 0 0 0 0,-1 0 0 0 0,2 0 0 0 0,-2 0 0 0 0,0 0 0 0 0,-1 0 0 0 0,-2 0 0 0 0,-1 0 0 0 0,-2 0 0 0 0,0 0 0 0 0,1 0 0 0 0,0 0 0 0 0,-1 0 0 0 0,1 2 0 0 0,-1 0 0 0 0,-1 0 0 0 0,0-1 0 0 0,0 0 0 0 0,0 1 0 0 0,-1 0 0 0 0,1 0 0 0 0,2 1 0 0 0,0 0 0 0 0,2 0 0 0 0,0-1 0 0 0,1 0 0 0 0,0 1 0 0 0,-1 0 0 0 0,0-2 0 0 0,0 0 0 0 0,-1 1 0 0 0,1 0 0 0 0,-1 0 0 0 0,2 0 0 0 0,-1-2 0 0 0,0 1 0 0 0,0-1 0 0 0,0 0 0 0 0,-1 0 0 0 0,0 2 0 0 0,1 0 0 0 0,-1 0 0 0 0,0-1 0 0 0,3 0 0 0 0,-1 0 0 0 0,1-1 0 0 0,-1 2 0 0 0,-1 0 0 0 0,-1 0 0 0 0,-1-1 0 0 0,-2 0 0 0 0,0-1 0 0 0,-1 1 0 0 0,0-1 0 0 0,1 0 0 0 0,0 0 0 0 0,0 0 0 0 0,1 0 0 0 0,-1 0 0 0 0,-2-1 0 0 0,0 3 0 0 0,-2 0 0 0 0,1 0 0 0 0,-2-1 0 0 0,0 0 0 0 0,1 0 0 0 0,2-1 0 0 0,0 0 0 0 0,1 0 0 0 0,0 0 0 0 0,1 0 0 0 0,0 0 0 0 0,0 1 0 0 0,2 1 0 0 0,0 0 0 0 0,2-1 0 0 0,0 0 0 0 0,0 0 0 0 0,0-1 0 0 0,0 1 0 0 0,1-1 0 0 0,-1 0 0 0 0,2-1 0 0 0,-1 1 0 0 0,0 0 0 0 0,0 0 0 0 0,-1 2 0 0 0,-3 0 0 0 0,-2-1 0 0 0,-2 1 0 0 0,-2-1 0 0 0,-2-1 0 0 0,-2 1 0 0 0,0 0 0 0 0,-1 1 0 0 0,0-1 0 0 0,0 0 0 0 0,0 0 0 0 0,1 0 0 0 0,-1-1 0 0 0,-1 1 0 0 0,-1 1 0 0 0,1-1 0 0 0,5 0 0 0 0,11-3 0 0 0,1-3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22350 3740 16383 0 0,'1'0'0'0'0,"2"0"0"0"0,1 0 0 0 0,2 0 0 0 0,2 0 0 0 0,4 0 0 0 0,-1 0 0 0 0,2 0 0 0 0,2 0 0 0 0,-2 0 0 0 0,1 0 0 0 0,-1 0 0 0 0,-1 0 0 0 0,0 0 0 0 0,-1 0 0 0 0,-1 0 0 0 0,1 0 0 0 0,0 0 0 0 0,-1 0 0 0 0,1-1 0 0 0,-1-1 0 0 0,2 0 0 0 0,-1 0 0 0 0,0 0 0 0 0,-1 0 0 0 0,-1 0 0 0 0,-1 0 0 0 0,0 0 0 0 0,0 0 0 0 0,-1 0 0 0 0,0 0 0 0 0,1 1 0 0 0,-1 1 0 0 0,1-2 0 0 0,-1 1 0 0 0,2-1 0 0 0,1 1 0 0 0,0 0 0 0 0,-1-1 0 0 0,0 0 0 0 0,0 0 0 0 0,1 1 0 0 0,0 0 0 0 0,-1 1 0 0 0,0-1 0 0 0,-1 1 0 0 0,0 0 0 0 0,0 0 0 0 0,-1 1 0 0 0,1-1 0 0 0,-1 0 0 0 0,1 0 0 0 0,-1-2 0 0 0,0 1 0 0 0,1-1 0 0 0,-1 1 0 0 0,0 0 0 0 0,1 0 0 0 0,-1 1 0 0 0,1 0 0 0 0,-1-2 0 0 0,1 1 0 0 0,-1-1 0 0 0,0 1 0 0 0,1 0 0 0 0,-1-1 0 0 0,1 0 0 0 0,-1 0 0 0 0,0 1 0 0 0,0 0 0 0 0,1 1 0 0 0,-1-1 0 0 0,1 0 0 0 0,-1-1 0 0 0,1 1 0 0 0,-1-1 0 0 0,1 2 0 0 0,-1-1 0 0 0,0 1 0 0 0,1 0 0 0 0,-1 0 0 0 0,1-2 0 0 0,-1 1 0 0 0,1-1 0 0 0,-1 1 0 0 0,1 0 0 0 0,-1 0 0 0 0,0 1 0 0 0,0 0 0 0 0,1 0 0 0 0,-1 0 0 0 0,0 0 0 0 0,1 0 0 0 0,-1 0 0 0 0,0 0 0 0 0,0 0 0 0 0,1 0 0 0 0,-1 0 0 0 0,0 0 0 0 0,1 0 0 0 0,-1 0 0 0 0,1 0 0 0 0,-1 0 0 0 0,1 0 0 0 0,-1 0 0 0 0,1 0 0 0 0,-1 0 0 0 0,1 0 0 0 0,-1 0 0 0 0,1 0 0 0 0,-1 0 0 0 0,1 0 0 0 0,-1 0 0 0 0,1 0 0 0 0,-1 0 0 0 0,1 0 0 0 0,0 0 0 0 0,-1 0 0 0 0,1 0 0 0 0,-1 0 0 0 0,1 0 0 0 0,-1 0 0 0 0,1 0 0 0 0,0 0 0 0 0,-1 0 0 0 0,1 0 0 0 0,-1 0 0 0 0,1 0 0 0 0,-1 0 0 0 0,0 0 0 0 0,0 0 0 0 0,1 0 0 0 0,-1 0 0 0 0,0 0 0 0 0,0 0 0 0 0,0 0 0 0 0,1 0 0 0 0,-1 0 0 0 0,0 0 0 0 0,1 0 0 0 0,-1 0 0 0 0,0 0 0 0 0,0 0 0 0 0,1 0 0 0 0,-1 0 0 0 0,0 0 0 0 0,0 0 0 0 0,0 0 0 0 0,0 0 0 0 0,0 0 0 0 0,1 0 0 0 0,-1 0 0 0 0,0 0 0 0 0,0 0 0 0 0,0 0 0 0 0,1 0 0 0 0,-1 0 0 0 0,0 0 0 0 0,0 0 0 0 0,0 0 0 0 0,0 0 0 0 0,0 0 0 0 0,0 0 0 0 0,0 0 0 0 0,0 0 0 0 0,1 0 0 0 0,-1 0 0 0 0,0 0 0 0 0,0 0 0 0 0,1 0 0 0 0,-1 0 0 0 0,0 0 0 0 0,1 0 0 0 0,-1 0 0 0 0,0 0 0 0 0,0 0 0 0 0,0 0 0 0 0,0 0 0 0 0,0 0 0 0 0,0 0 0 0 0,1 0 0 0 0,-1 0 0 0 0,0 0 0 0 0,1 0 0 0 0,-1 0 0 0 0,1 0 0 0 0,-1 0 0 0 0,1 0 0 0 0,0 0 0 0 0,-1 0 0 0 0,1 0 0 0 0,-1-1 0 0 0,1-1 0 0 0,-1 1 0 0 0,1-1 0 0 0,0 1 0 0 0,-1 1 0 0 0,1-1 0 0 0,1 1 0 0 0,1 0 0 0 0,-1 0 0 0 0,0 0 0 0 0,0 0 0 0 0,-1 0 0 0 0,0 1 0 0 0,0-1 0 0 0,0 0 0 0 0,-1 0 0 0 0,0 0 0 0 0,1 0 0 0 0,-1 0 0 0 0,-1-2 0 0 0,-1 1 0 0 0,1-1 0 0 0,0 1 0 0 0,0 0 0 0 0,0 0 0 0 0,1 1 0 0 0,0 0 0 0 0,0 0 0 0 0,1 0 0 0 0,-1 0 0 0 0,1 0 0 0 0,-1 0 0 0 0,1-1 0 0 0,0-1 0 0 0,1 1 0 0 0,1-1 0 0 0,1 1 0 0 0,0 1 0 0 0,0-1 0 0 0,-1 1 0 0 0,-1 0 0 0 0,-1 0 0 0 0,0 0 0 0 0,0 0 0 0 0,-1 1 0 0 0,1-1 0 0 0,-1 0 0 0 0,0 0 0 0 0,1 0 0 0 0,1 0 0 0 0,1 0 0 0 0,-1 0 0 0 0,0 0 0 0 0,0 0 0 0 0,-1 0 0 0 0,0 0 0 0 0,0 0 0 0 0,1 0 0 0 0,1 0 0 0 0,-1 0 0 0 0,0 0 0 0 0,0 0 0 0 0,1 0 0 0 0,0 0 0 0 0,1 0 0 0 0,0 0 0 0 0,0 0 0 0 0,0 0 0 0 0,0 0 0 0 0,0 0 0 0 0,-2 0 0 0 0,0-2 0 0 0,-1 1 0 0 0,0-1 0 0 0,0 1 0 0 0,1 0 0 0 0,0 0 0 0 0,0 1 0 0 0,1 0 0 0 0,0 0 0 0 0,0 0 0 0 0,0 0 0 0 0,1 0 0 0 0,0 0 0 0 0,0 0 0 0 0,1 0 0 0 0,0 0 0 0 0,0 0 0 0 0,-1 0 0 0 0,1 0 0 0 0,-1-1 0 0 0,1-1 0 0 0,-1 0 0 0 0,0 1 0 0 0,0 0 0 0 0,1 0 0 0 0,1 1 0 0 0,0 0 0 0 0,1-2 0 0 0,1 1 0 0 0,-1-1 0 0 0,-2 0 0 0 0,1 1 0 0 0,-1 1 0 0 0,-2 0 0 0 0,0-1 0 0 0,0 1 0 0 0,0 0 0 0 0,0 1 0 0 0,0-1 0 0 0,1 0 0 0 0,-1 0 0 0 0,-1 0 0 0 0,1 0 0 0 0,1 0 0 0 0,-1 0 0 0 0,-1 0 0 0 0,-1 0 0 0 0,1 0 0 0 0,0 0 0 0 0,1 0 0 0 0,-1 0 0 0 0,0 0 0 0 0,0 0 0 0 0,-1 0 0 0 0,0 0 0 0 0,0 0 0 0 0,-1 0 0 0 0,1 0 0 0 0,-1 0 0 0 0,1 0 0 0 0,-1 0 0 0 0,1 0 0 0 0,-1 0 0 0 0,1 0 0 0 0,-1 0 0 0 0,1 0 0 0 0,-1 0 0 0 0,1 0 0 0 0,-1 0 0 0 0,0 0 0 0 0,1 0 0 0 0,-1 0 0 0 0,0 0 0 0 0,1 0 0 0 0,-1 0 0 0 0,0 0 0 0 0,0 0 0 0 0,1 0 0 0 0,-1 0 0 0 0,0 0 0 0 0,1 0 0 0 0,-1 0 0 0 0,0 0 0 0 0,1 0 0 0 0,-1-1 0 0 0,6-3 0 0 0,7 0 0 0 0,0 1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23306 4115 16383 0 0,'1'0'0'0'0,"4"0"0"0"0,3 0 0 0 0,3 0 0 0 0,3 0 0 0 0,4 0 0 0 0,1 0 0 0 0,1 0 0 0 0,1 0 0 0 0,2 0 0 0 0,0 0 0 0 0,0 0 0 0 0,2 0 0 0 0,-1 0 0 0 0,0 0 0 0 0,-1 0 0 0 0,-2 0 0 0 0,-1 0 0 0 0,-2 0 0 0 0,0 0 0 0 0,-1 0 0 0 0,-1 0 0 0 0,1 0 0 0 0,-1 0 0 0 0,1 0 0 0 0,-1 0 0 0 0,-1 0 0 0 0,0 0 0 0 0,-2 0 0 0 0,-1 0 0 0 0,-1 0 0 0 0,0 0 0 0 0,1 0 0 0 0,1 0 0 0 0,1 0 0 0 0,-1 0 0 0 0,1 0 0 0 0,1 0 0 0 0,0 0 0 0 0,1 0 0 0 0,0 0 0 0 0,-1 0 0 0 0,0 0 0 0 0,-2 0 0 0 0,1 0 0 0 0,-2 0 0 0 0,-1 0 0 0 0,-2 0 0 0 0,2 0 0 0 0,-1 0 0 0 0,1 0 0 0 0,0 0 0 0 0,1 0 0 0 0,1 0 0 0 0,2 0 0 0 0,-1 0 0 0 0,0 0 0 0 0,-1 0 0 0 0,-1 0 0 0 0,-2 0 0 0 0,-1 0 0 0 0,-1 0 0 0 0,0 0 0 0 0,1 0 0 0 0,0 0 0 0 0,2 0 0 0 0,2 0 0 0 0,-1 0 0 0 0,2 0 0 0 0,-2 0 0 0 0,0 0 0 0 0,-2 0 0 0 0,-1 0 0 0 0,0 0 0 0 0,-2 0 0 0 0,1 0 0 0 0,-1 0 0 0 0,0 0 0 0 0,-1 0 0 0 0,1 0 0 0 0,0 0 0 0 0,1 0 0 0 0,-1 0 0 0 0,0 0 0 0 0,1 0 0 0 0,-1 0 0 0 0,0 0 0 0 0,0 0 0 0 0,1 0 0 0 0,-1 0 0 0 0,0 0 0 0 0,1 0 0 0 0,-1 0 0 0 0,0 0 0 0 0,1 0 0 0 0,-1 0 0 0 0,1 0 0 0 0,0 0 0 0 0,-1 1 0 0 0,1 1 0 0 0,-1 0 0 0 0,0-1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22401 3702 16383 0 0,'2'0'0'0'0,"0"0"0"0"0,3 0 0 0 0,0 0 0 0 0,2 0 0 0 0,0 0 0 0 0,1 0 0 0 0,-1 0 0 0 0,1 0 0 0 0,-1 0 0 0 0,1 0 0 0 0,-1 0 0 0 0,1 0 0 0 0,-1 0 0 0 0,0 0 0 0 0,0 0 0 0 0,0 0 0 0 0,0 0 0 0 0,1 0 0 0 0,-1 0 0 0 0,0 0 0 0 0,-1-1 0 0 0,-1-1 0 0 0,1 0 0 0 0,0 1 0 0 0,0 0 0 0 0,1 0 0 0 0,0 1 0 0 0,0 0 0 0 0,0 0 0 0 0,0 0 0 0 0,0 0 0 0 0,0 0 0 0 0,0 0 0 0 0,0 0 0 0 0,0 0 0 0 0,0 0 0 0 0,0 0 0 0 0,0 0 0 0 0,1 0 0 0 0,-1 0 0 0 0,0 0 0 0 0,-1-1 0 0 0,-1-1 0 0 0,1 0 0 0 0,0 1 0 0 0,1 0 0 0 0,-1 1 0 0 0,2-1 0 0 0,-1 1 0 0 0,0 0 0 0 0,0-1 0 0 0,1-1 0 0 0,-1 1 0 0 0,0-1 0 0 0,1 1 0 0 0,-1 1 0 0 0,0 0 0 0 0,1-1 0 0 0,-1 1 0 0 0,0 1 0 0 0,0-1 0 0 0,1 0 0 0 0,-1 0 0 0 0,1 0 0 0 0,-1 0 0 0 0,0 0 0 0 0,1 0 0 0 0,0 0 0 0 0,-1 0 0 0 0,1 0 0 0 0,-1-2 0 0 0,3 1 0 0 0,-1-1 0 0 0,1 1 0 0 0,-1 0 0 0 0,0 0 0 0 0,-1 1 0 0 0,0 0 0 0 0,0 0 0 0 0,-1 0 0 0 0,1 0 0 0 0,-1 0 0 0 0,1 0 0 0 0,-1 0 0 0 0,1 0 0 0 0,-1 0 0 0 0,1 0 0 0 0,-1 0 0 0 0,1 0 0 0 0,-1 0 0 0 0,1 0 0 0 0,-1 0 0 0 0,1 0 0 0 0,-1 0 0 0 0,1 0 0 0 0,0 0 0 0 0,-1 0 0 0 0,0 0 0 0 0,1 0 0 0 0,1 0 0 0 0,1-1 0 0 0,-1-1 0 0 0,0 0 0 0 0,0 1 0 0 0,-1 0 0 0 0,0 0 0 0 0,0 1 0 0 0,-2-1 0 0 0,0-2 0 0 0,-1 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22393 3581 16383 0 0,'2'0'0'0'0,"2"0"0"0"0,4 0 0 0 0,4 0 0 0 0,2 0 0 0 0,0 0 0 0 0,0 0 0 0 0,2 0 0 0 0,0 0 0 0 0,-2 0 0 0 0,1 0 0 0 0,0 0 0 0 0,-2 0 0 0 0,1 0 0 0 0,0 0 0 0 0,1 0 0 0 0,-1 0 0 0 0,0 0 0 0 0,1 0 0 0 0,-2 0 0 0 0,1 0 0 0 0,-1 0 0 0 0,-1 0 0 0 0,2 0 0 0 0,-1 0 0 0 0,0 0 0 0 0,1 0 0 0 0,0 0 0 0 0,-2 0 0 0 0,-2 0 0 0 0,0 0 0 0 0,-2 0 0 0 0,0 0 0 0 0,-1 0 0 0 0,0 0 0 0 0,0 0 0 0 0,-1 0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13287 8502 16383 0 0,'1'0'0'0'0,"4"0"0"0"0,1 0 0 0 0,2 0 0 0 0,1 0 0 0 0,1 0 0 0 0,0 0 0 0 0,0 0 0 0 0,2 0 0 0 0,-1 0 0 0 0,-1 0 0 0 0,0 0 0 0 0,0 0 0 0 0,0 0 0 0 0,2 0 0 0 0,-1 0 0 0 0,1 0 0 0 0,0 0 0 0 0,0 0 0 0 0,0 0 0 0 0,1 0 0 0 0,-1 0 0 0 0,0 0 0 0 0,2 0 0 0 0,1 0 0 0 0,-2 0 0 0 0,1 0 0 0 0,1 0 0 0 0,-1 0 0 0 0,-1 0 0 0 0,2 0 0 0 0,-2 0 0 0 0,1 0 0 0 0,-2-3 0 0 0,1-1 0 0 0,0 0 0 0 0,-1 1 0 0 0,2 1 0 0 0,0 1 0 0 0,2-1 0 0 0,-2 0 0 0 0,1 0 0 0 0,-2 1 0 0 0,0-2 0 0 0,1 1 0 0 0,1 0 0 0 0,-1-1 0 0 0,-1 0 0 0 0,2 1 0 0 0,0 0 0 0 0,1 0 0 0 0,-2-1 0 0 0,1 1 0 0 0,0 1 0 0 0,0 0 0 0 0,3 0 0 0 0,0 0 0 0 0,3-1 0 0 0,0 0 0 0 0,1 1 0 0 0,0 0 0 0 0,1 0 0 0 0,-1 1 0 0 0,-1 0 0 0 0,-1 0 0 0 0,-2 0 0 0 0,0 0 0 0 0,-1 0 0 0 0,-1-1 0 0 0,1-1 0 0 0,1 0 0 0 0,1 1 0 0 0,0-1 0 0 0,1 2 0 0 0,1-1 0 0 0,1 0 0 0 0,-1-1 0 0 0,0 0 0 0 0,-2 0 0 0 0,0 1 0 0 0,-2 0 0 0 0,-1 1 0 0 0,-1 0 0 0 0,-1 0 0 0 0,0 0 0 0 0,-1 0 0 0 0,1 0 0 0 0,-1 0 0 0 0,0 0 0 0 0,1 0 0 0 0,0 0 0 0 0,-1 0 0 0 0,1 0 0 0 0,1 0 0 0 0,1 0 0 0 0,0 0 0 0 0,1 0 0 0 0,-1 0 0 0 0,1 0 0 0 0,0 0 0 0 0,2 0 0 0 0,2 0 0 0 0,1 0 0 0 0,1 0 0 0 0,1 0 0 0 0,1 0 0 0 0,0 0 0 0 0,0 0 0 0 0,-2 0 0 0 0,1 0 0 0 0,-2 0 0 0 0,1 0 0 0 0,0 0 0 0 0,0 0 0 0 0,-1 0 0 0 0,0 0 0 0 0,-1 0 0 0 0,-1 0 0 0 0,-1 0 0 0 0,-1 0 0 0 0,1 0 0 0 0,1 0 0 0 0,0 0 0 0 0,1 0 0 0 0,1 0 0 0 0,2 0 0 0 0,1 0 0 0 0,1 0 0 0 0,1 0 0 0 0,0 0 0 0 0,1 0 0 0 0,0 0 0 0 0,2 0 0 0 0,1 0 0 0 0,-1 0 0 0 0,0 0 0 0 0,-1 0 0 0 0,0 0 0 0 0,1 0 0 0 0,3 0 0 0 0,0 0 0 0 0,1 0 0 0 0,2 0 0 0 0,2 0 0 0 0,-1 0 0 0 0,-1 0 0 0 0,2 0 0 0 0,0 0 0 0 0,-1 0 0 0 0,-1 0 0 0 0,-1 0 0 0 0,0 0 0 0 0,-1 0 0 0 0,-2 0 0 0 0,-1 0 0 0 0,-4 0 0 0 0,-3 0 0 0 0,-1 2 0 0 0,-2 0 0 0 0,-1 0 0 0 0,-2 0 0 0 0,0 0 0 0 0,1 1 0 0 0,0-1 0 0 0,1 0 0 0 0,3-1 0 0 0,1-1 0 0 0,2 0 0 0 0,1 0 0 0 0,3 0 0 0 0,0 0 0 0 0,3 0 0 0 0,0 0 0 0 0,1 2 0 0 0,0 0 0 0 0,1 0 0 0 0,-1 0 0 0 0,-2-1 0 0 0,-1 1 0 0 0,-4 1 0 0 0,-1-1 0 0 0,-2 0 0 0 0,-3-1 0 0 0,-3-1 0 0 0,-2 1 0 0 0,-1 0 0 0 0,0 1 0 0 0,0 0 0 0 0,1-1 0 0 0,0 0 0 0 0,0-1 0 0 0,1 1 0 0 0,1-1 0 0 0,1 0 0 0 0,1 0 0 0 0,0 0 0 0 0,1 1 0 0 0,1 1 0 0 0,-1 0 0 0 0,2-1 0 0 0,0 2 0 0 0,2-1 0 0 0,2 2 0 0 0,0 0 0 0 0,0 1 0 0 0,1-1 0 0 0,-2 1 0 0 0,-1-1 0 0 0,0 1 0 0 0,0 1 0 0 0,-3-1 0 0 0,-2 0 0 0 0,-2 0 0 0 0,0-1 0 0 0,-1-1 0 0 0,-2 0 0 0 0,-1 0 0 0 0,1 0 0 0 0,-2 0 0 0 0,0-1 0 0 0,0-1 0 0 0,-2 2 0 0 0,-2-1 0 0 0,0 0 0 0 0,-1-1 0 0 0,0 0 0 0 0,-1-1 0 0 0,1 1 0 0 0,-1-1 0 0 0,0 0 0 0 0,0-1 0 0 0,0 1 0 0 0,1 0 0 0 0,-1 0 0 0 0,1 0 0 0 0,-1 0 0 0 0,1 0 0 0 0,-1 0 0 0 0,3 0 0 0 0,-1 0 0 0 0,1 0 0 0 0,-1 0 0 0 0,0 0 0 0 0,-1 0 0 0 0,0 0 0 0 0,0 0 0 0 0,-1 0 0 0 0,1 0 0 0 0,-1 0 0 0 0,1 0 0 0 0,-1 0 0 0 0,1 0 0 0 0,-1 0 0 0 0,0 0 0 0 0,1 0 0 0 0,-1 0 0 0 0,1 0 0 0 0,-1 0 0 0 0,1 0 0 0 0,-1 0 0 0 0,1 0 0 0 0,-1 0 0 0 0,1 0 0 0 0,-1 0 0 0 0,1 0 0 0 0,-1 0 0 0 0,1 0 0 0 0,-1 0 0 0 0,1 0 0 0 0,-1 0 0 0 0,0 0 0 0 0,0 0 0 0 0,0 0 0 0 0,0 0 0 0 0,0 0 0 0 0,1 0 0 0 0,-1 0 0 0 0,1 0 0 0 0,-1 0 0 0 0,1 0 0 0 0,-1 0 0 0 0,1 0 0 0 0,-1 0 0 0 0,1 0 0 0 0,-2 1 0 0 0,-1 2 0 0 0,-8 5 0 0 0,-2 2 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13251 8841 16383 0 0,'1'0'0'0'0,"2"0"0"0"0,3 0 0 0 0,2 0 0 0 0,2 0 0 0 0,1 0 0 0 0,3 0 0 0 0,3 0 0 0 0,0 0 0 0 0,3 0 0 0 0,2 0 0 0 0,2 0 0 0 0,0 0 0 0 0,1 0 0 0 0,0 0 0 0 0,-1 0 0 0 0,1 0 0 0 0,0 0 0 0 0,-2 0 0 0 0,1 0 0 0 0,1 0 0 0 0,0 0 0 0 0,-1 0 0 0 0,1 0 0 0 0,0 0 0 0 0,0 0 0 0 0,0 0 0 0 0,-1 0 0 0 0,0 0 0 0 0,-1 0 0 0 0,-1 0 0 0 0,0 0 0 0 0,0 0 0 0 0,1 0 0 0 0,-2 0 0 0 0,0 0 0 0 0,0 0 0 0 0,0 0 0 0 0,-2 0 0 0 0,2 0 0 0 0,0 0 0 0 0,0 0 0 0 0,0 0 0 0 0,0 0 0 0 0,0 0 0 0 0,0 0 0 0 0,-1 0 0 0 0,0 0 0 0 0,3 0 0 0 0,-1 0 0 0 0,1 0 0 0 0,1 0 0 0 0,2 0 0 0 0,0 0 0 0 0,1 0 0 0 0,0 0 0 0 0,1 0 0 0 0,-2 0 0 0 0,-1 0 0 0 0,1 0 0 0 0,0 0 0 0 0,0 0 0 0 0,3 0 0 0 0,1 0 0 0 0,0 0 0 0 0,0 0 0 0 0,-1 0 0 0 0,0 0 0 0 0,-1 0 0 0 0,2 0 0 0 0,0 0 0 0 0,0 0 0 0 0,0 0 0 0 0,-1 0 0 0 0,2 0 0 0 0,-1 0 0 0 0,3 0 0 0 0,-1 0 0 0 0,2 0 0 0 0,2 0 0 0 0,-1 0 0 0 0,0 0 0 0 0,0 0 0 0 0,-2 0 0 0 0,0 0 0 0 0,-1 0 0 0 0,0 0 0 0 0,0-2 0 0 0,0 0 0 0 0,1 0 0 0 0,1 0 0 0 0,3 1 0 0 0,1 0 0 0 0,1-1 0 0 0,1-1 0 0 0,-2 1 0 0 0,0 0 0 0 0,0 1 0 0 0,0 1 0 0 0,-1-1 0 0 0,-1 1 0 0 0,1 0 0 0 0,1 0 0 0 0,-2 0 0 0 0,-2 0 0 0 0,-2 1 0 0 0,-1-1 0 0 0,-3 0 0 0 0,0 0 0 0 0,0 0 0 0 0,-1 0 0 0 0,0-2 0 0 0,0 0 0 0 0,0 0 0 0 0,3 0 0 0 0,0 0 0 0 0,2-1 0 0 0,3 0 0 0 0,0 2 0 0 0,0-1 0 0 0,2 2 0 0 0,1-1 0 0 0,1 1 0 0 0,-2 1 0 0 0,0-1 0 0 0,1 0 0 0 0,-2 0 0 0 0,-2 0 0 0 0,-3 0 0 0 0,-1 0 0 0 0,-1 0 0 0 0,-1 0 0 0 0,-3 0 0 0 0,0 0 0 0 0,0 0 0 0 0,-2 0 0 0 0,1 0 0 0 0,0 0 0 0 0,-1 0 0 0 0,-1 0 0 0 0,-2 0 0 0 0,-1 0 0 0 0,-3 0 0 0 0,-3 0 0 0 0,-2 0 0 0 0,-2 0 0 0 0,0 0 0 0 0,-2 0 0 0 0,0 0 0 0 0,0 0 0 0 0,-1 1 0 0 0,-2 2 0 0 0,-2 1 0 0 0,-5 4 0 0 0,-3 0 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13790 8727 16383 0 0,'0'-1'0'0'0,"2"-1"0"0"0,6 0 0 0 0,8 1 0 0 0,8 0 0 0 0,10 1 0 0 0,5-1 0 0 0,5 1 0 0 0,5 0 0 0 0,6 0 0 0 0,5 0 0 0 0,5 0 0 0 0,2 0 0 0 0,3 0 0 0 0,-2 0 0 0 0,2 1 0 0 0,-7-1 0 0 0,-3 0 0 0 0,-3 0 0 0 0,2 0 0 0 0,-1 0 0 0 0,0 0 0 0 0,-2 0 0 0 0,0 0 0 0 0,1-1 0 0 0,4 1 0 0 0,0 0 0 0 0,-1 0 0 0 0,-1 0 0 0 0,-4 0 0 0 0,-5 0 0 0 0,-8 1 0 0 0,-6-1 0 0 0,-8 0 0 0 0,-6 0 0 0 0,-5 0 0 0 0,-5 0 0 0 0,-3 0 0 0 0,-1 0 0 0 0,-1 0 0 0 0,-1 0 0 0 0,1 0 0 0 0,-1 0 0 0 0,1 0 0 0 0,0 0 0 0 0,0 0 0 0 0,1 0 0 0 0,-1 0 0 0 0,1 0 0 0 0,-1 0 0 0 0,1 0 0 0 0,-1 0 0 0 0,1 0 0 0 0,-2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44.58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7990 0 0 0,'7'0'0'0'0,"7"0"0"0"0,8 0 0 0 0,13 0 0 0 0,7 0 0 0 0,14 0 0 0 0,23 0 0 0 0,23 0 0 0 0,24 0 0 0 0,29 7 0 0 0,25 1 0 0 0,13 0 0 0 0,5-2 0 0 0,5-1 0 0 0,0 4 0 0 0,3 0 0 0 0,-10 0 0 0 0,-12-3 0 0 0,-20-2 0 0 0,-25-1 0 0 0,-29-2 0 0 0,-22-7 0 0 0,-20-2 0 0 0,-14-1 0 0 0,-11 3 0 0 0,-6 1 0 0 0,-4 2 0 0 0,6 1 0 0 0,2 1 0 0 0,6 1 0 0 0,2 0 0 0 0,-2 1 0 0 0,-2-1 0 0 0,4 1 0 0 0,11 5 0 0 0,9 2 0 0 0,-2 0 0 0 0,-5-1 0 0 0,-27-3 0 0 0,-37-1 0 0 0,-49-8 0 0 0,-54-2 0 0 0,-33-1 0 0 0,-12 1 0 0 0,6 2 0 0 0,23 2 0 0 0,25 1 0 0 0,23 1 0 0 0,11 1 0 0 0,10 1 0 0 0,8-1 0 0 0,-1 0 0 0 0,0 0 0 0 0,-4 1 0 0 0,-6-1 0 0 0,0 0 0 0 0,-9 0 0 0 0,-6 0 0 0 0,-4 0 0 0 0,-2 0 0 0 0,7 0 0 0 0,8 0 0 0 0,8 0 0 0 0,7 0 0 0 0,6 0 0 0 0,2 0 0 0 0,3 0 0 0 0,0 0 0 0 0,0 0 0 0 0,-6 0 0 0 0,-3 0 0 0 0,0 0 0 0 0,2 0 0 0 0,1 0 0 0 0,2 0 0 0 0,1 0 0 0 0,-6 0 0 0 0,0 0 0 0 0,-7 0 0 0 0,0 0 0 0 0,3 0 0 0 0,3 0 0 0 0,-4 0 0 0 0,-5 0 0 0 0,-6 0 0 0 0,0 0 0 0 0,5 0 0 0 0,0 0 0 0 0,2 0 0 0 0,4 0 0 0 0,4 0 0 0 0,-2 0 0 0 0,0 0 0 0 0,-4 0 0 0 0,1 0 0 0 0,2 0 0 0 0,3 0 0 0 0,3 0 0 0 0,9 0 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4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13315 14781 16383 0 0,'0'-1'0'0'0,"1"-1"0"0"0,5 0 0 0 0,6 1 0 0 0,5 0 0 0 0,3 1 0 0 0,5-1 0 0 0,1 1 0 0 0,2 0 0 0 0,0 0 0 0 0,-1 0 0 0 0,0 0 0 0 0,-2 0 0 0 0,0 0 0 0 0,1 0 0 0 0,1 0 0 0 0,-2 0 0 0 0,-1 0 0 0 0,1 0 0 0 0,-1 0 0 0 0,-2 0 0 0 0,-2 0 0 0 0,-1 0 0 0 0,1 0 0 0 0,-1 0 0 0 0,0 0 0 0 0,1 0 0 0 0,0 0 0 0 0,0 0 0 0 0,-1 0 0 0 0,-1 0 0 0 0,-1 0 0 0 0,0 0 0 0 0,0 0 0 0 0,0 0 0 0 0,0 0 0 0 0,-1 0 0 0 0,1 0 0 0 0,1 0 0 0 0,1 0 0 0 0,1 0 0 0 0,-3 0 0 0 0,-1 0 0 0 0,-1 0 0 0 0,1 0 0 0 0,-2 0 0 0 0,0 0 0 0 0,0 0 0 0 0,1 2 0 0 0,1 0 0 0 0,0 0 0 0 0,0-1 0 0 0,1 0 0 0 0,0 1 0 0 0,-2 0 0 0 0,0 0 0 0 0,0 0 0 0 0,0-1 0 0 0,1-1 0 0 0,-2 0 0 0 0,1 1 0 0 0,-1-1 0 0 0,1-1 0 0 0,1 1 0 0 0,0 0 0 0 0,2 0 0 0 0,2 0 0 0 0,1 0 0 0 0,0 0 0 0 0,1 0 0 0 0,2 0 0 0 0,1 0 0 0 0,1 0 0 0 0,2 0 0 0 0,-1 0 0 0 0,1 0 0 0 0,0 0 0 0 0,-1 0 0 0 0,1 0 0 0 0,-2 0 0 0 0,-1 0 0 0 0,1 0 0 0 0,-2 0 0 0 0,-1 0 0 0 0,0 0 0 0 0,-2 0 0 0 0,-2 0 0 0 0,0 0 0 0 0,-2 0 0 0 0,0 0 0 0 0,-1 0 0 0 0,1 0 0 0 0,-1 0 0 0 0,1 0 0 0 0,-1 0 0 0 0,1 0 0 0 0,0 0 0 0 0,-1 0 0 0 0,1 0 0 0 0,0 0 0 0 0,0 0 0 0 0,1 0 0 0 0,2 0 0 0 0,-1 0 0 0 0,1 0 0 0 0,1 0 0 0 0,-1-1 0 0 0,1-1 0 0 0,-1 0 0 0 0,0 0 0 0 0,-1 1 0 0 0,-2 1 0 0 0,-2-1 0 0 0,0 1 0 0 0,0 0 0 0 0,1 0 0 0 0,0 0 0 0 0,0 0 0 0 0,1 1 0 0 0,-1-1 0 0 0,1 0 0 0 0,0 0 0 0 0,0 0 0 0 0,-1 0 0 0 0,1 0 0 0 0,0 0 0 0 0,0 0 0 0 0,0 0 0 0 0,-1 0 0 0 0,3 0 0 0 0,0 0 0 0 0,0 0 0 0 0,0 0 0 0 0,-1 0 0 0 0,1 0 0 0 0,1 0 0 0 0,-1-2 0 0 0,2 0 0 0 0,-1 0 0 0 0,2 1 0 0 0,1 0 0 0 0,2-1 0 0 0,-1-1 0 0 0,1 1 0 0 0,0 0 0 0 0,1 1 0 0 0,-2 1 0 0 0,1-1 0 0 0,-2 1 0 0 0,0 0 0 0 0,0 0 0 0 0,-3 1 0 0 0,0-1 0 0 0,-4 0 0 0 0,0 0 0 0 0,-3 0 0 0 0,0 0 0 0 0,-1 0 0 0 0,0 0 0 0 0,-1 0 0 0 0,1 0 0 0 0,1 0 0 0 0,0 0 0 0 0,0 0 0 0 0,0 0 0 0 0,-2 0 0 0 0,-1 0 0 0 0,-1 0 0 0 0,0 0 0 0 0,-2 0 0 0 0,1 0 0 0 0,-1 0 0 0 0,1 0 0 0 0,-1 0 0 0 0,0 0 0 0 0,0 0 0 0 0,0 0 0 0 0,1 0 0 0 0,-1 0 0 0 0,0 0 0 0 0,1 0 0 0 0,-1 0 0 0 0,0 0 0 0 0,-1-1 0 0 0,0-1 0 0 0,-1 0 0 0 0,1 1 0 0 0,1 0 0 0 0,-1 0 0 0 0,1 1 0 0 0,0 0 0 0 0,0 0 0 0 0,-1 0 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5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13291 14481 16383 0 0,'2'0'0'0'0,"4"0"0"0"0,8 0 0 0 0,5 0 0 0 0,8 0 0 0 0,2 0 0 0 0,5 0 0 0 0,2 0 0 0 0,0 0 0 0 0,1 0 0 0 0,-2 0 0 0 0,1 0 0 0 0,-1 0 0 0 0,-3 0 0 0 0,1 0 0 0 0,-1 0 0 0 0,-1 0 0 0 0,-1 0 0 0 0,-1 0 0 0 0,1 0 0 0 0,-1 0 0 0 0,-1 0 0 0 0,-1 2 0 0 0,0 0 0 0 0,0 0 0 0 0,0-1 0 0 0,0 2 0 0 0,1 0 0 0 0,1 1 0 0 0,2 0 0 0 0,1 1 0 0 0,1 0 0 0 0,-2-2 0 0 0,0 0 0 0 0,-1 0 0 0 0,-2 0 0 0 0,1-1 0 0 0,-2 0 0 0 0,3-1 0 0 0,0 1 0 0 0,0 0 0 0 0,0 0 0 0 0,-1-1 0 0 0,-3 0 0 0 0,-2 0 0 0 0,-3-1 0 0 0,0 0 0 0 0,-1 0 0 0 0,1 0 0 0 0,2 0 0 0 0,1 0 0 0 0,1 0 0 0 0,4 0 0 0 0,1 0 0 0 0,3 0 0 0 0,-1 0 0 0 0,1 0 0 0 0,-2 0 0 0 0,-2 1 0 0 0,2 2 0 0 0,0-1 0 0 0,2-1 0 0 0,-1 2 0 0 0,2 0 0 0 0,-1-1 0 0 0,0 0 0 0 0,-3-1 0 0 0,-2 0 0 0 0,-2-1 0 0 0,-2 0 0 0 0,-1 0 0 0 0,-1 0 0 0 0,-2 0 0 0 0,-1-1 0 0 0,-1 1 0 0 0,-1 0 0 0 0,0 0 0 0 0,-1 0 0 0 0,1 0 0 0 0,-1 0 0 0 0,1 0 0 0 0,0 0 0 0 0,-1 0 0 0 0,3 0 0 0 0,0 0 0 0 0,2 0 0 0 0,0 0 0 0 0,1 0 0 0 0,0 0 0 0 0,1 0 0 0 0,-1-1 0 0 0,1-1 0 0 0,1-1 0 0 0,1-1 0 0 0,1-1 0 0 0,-1 1 0 0 0,0 0 0 0 0,-2 1 0 0 0,-1-1 0 0 0,-2 1 0 0 0,-2 0 0 0 0,-1 0 0 0 0,2 1 0 0 0,0-1 0 0 0,0 0 0 0 0,1-1 0 0 0,2 0 0 0 0,0 1 0 0 0,1-1 0 0 0,2 1 0 0 0,-2 0 0 0 0,1 1 0 0 0,1 1 0 0 0,1 1 0 0 0,0-1 0 0 0,3 1 0 0 0,1 1 0 0 0,1-1 0 0 0,-1 0 0 0 0,1 0 0 0 0,1 0 0 0 0,-2 0 0 0 0,0 0 0 0 0,0 0 0 0 0,-2 0 0 0 0,-2 0 0 0 0,-1 0 0 0 0,0 0 0 0 0,-1-1 0 0 0,0-1 0 0 0,0 0 0 0 0,1 0 0 0 0,1 1 0 0 0,1 1 0 0 0,0-2 0 0 0,0 0 0 0 0,3 0 0 0 0,1 0 0 0 0,-1 1 0 0 0,0 0 0 0 0,1-1 0 0 0,1 0 0 0 0,-1 0 0 0 0,1 0 0 0 0,0 1 0 0 0,1 0 0 0 0,0-1 0 0 0,-1 0 0 0 0,-2 0 0 0 0,-2 1 0 0 0,-2 0 0 0 0,-2 0 0 0 0,-1-1 0 0 0,-1 0 0 0 0,-2 0 0 0 0,1-1 0 0 0,-1 0 0 0 0,2-2 0 0 0,-1 1 0 0 0,-1 1 0 0 0,-1 1 0 0 0,1-1 0 0 0,0 0 0 0 0,0 1 0 0 0,-2 0 0 0 0,0 1 0 0 0,0-1 0 0 0,-1 0 0 0 0,-1 0 0 0 0,1 1 0 0 0,0 0 0 0 0,-1-1 0 0 0,-1-1 0 0 0,0 2 0 0 0,-2-1 0 0 0,0 1 0 0 0,-1 1 0 0 0,1-1 0 0 0,-2 0 0 0 0,0-1 0 0 0,-1 1 0 0 0,-1-1 0 0 0,-1 2 0 0 0,-1-1 0 0 0,1 1 0 0 0,-1 0 0 0 0,2 0 0 0 0,1-2 0 0 0,-1 1 0 0 0,2-1 0 0 0,1 1 0 0 0,0 0 0 0 0,1 0 0 0 0,0 1 0 0 0,-2 0 0 0 0,1 0 0 0 0,-1 0 0 0 0,0 0 0 0 0,-2-1 0 0 0,0-1 0 0 0,-1 1 0 0 0,0-1 0 0 0,-1 1 0 0 0,1 1 0 0 0,-1-1 0 0 0,0 1 0 0 0,1 0 0 0 0,-1 0 0 0 0,1 0 0 0 0,0 2 0 0 0,0 0 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5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13287 14184 16383 0 0,'1'0'0'0'0,"7"0"0"0"0,6 0 0 0 0,4 0 0 0 0,4 0 0 0 0,3 0 0 0 0,3 0 0 0 0,0 0 0 0 0,0 0 0 0 0,-3 0 0 0 0,-1 0 0 0 0,0 0 0 0 0,1 0 0 0 0,0 0 0 0 0,1 0 0 0 0,1 0 0 0 0,2 0 0 0 0,2 0 0 0 0,-1 0 0 0 0,2 0 0 0 0,0 0 0 0 0,-1 0 0 0 0,0 0 0 0 0,-2 0 0 0 0,2 0 0 0 0,0 0 0 0 0,-1 0 0 0 0,2 0 0 0 0,-1 0 0 0 0,3 0 0 0 0,-2 2 0 0 0,2 0 0 0 0,2 0 0 0 0,1 0 0 0 0,2-1 0 0 0,0-1 0 0 0,1 1 0 0 0,0-1 0 0 0,-2 0 0 0 0,0 0 0 0 0,-3 0 0 0 0,-2 0 0 0 0,1 0 0 0 0,-2 0 0 0 0,1-1 0 0 0,-1 1 0 0 0,2 0 0 0 0,1 0 0 0 0,0 0 0 0 0,0 0 0 0 0,0 0 0 0 0,0 0 0 0 0,-2 0 0 0 0,2-1 0 0 0,-2-2 0 0 0,1 1 0 0 0,0-1 0 0 0,0 0 0 0 0,2-2 0 0 0,-2 1 0 0 0,0-1 0 0 0,-1 0 0 0 0,0 0 0 0 0,-3 0 0 0 0,-2 0 0 0 0,-2 1 0 0 0,1 1 0 0 0,-1-1 0 0 0,1 0 0 0 0,-1 0 0 0 0,2 0 0 0 0,-1 1 0 0 0,0 1 0 0 0,1-1 0 0 0,0 0 0 0 0,-1 1 0 0 0,1 0 0 0 0,-1 1 0 0 0,1 1 0 0 0,0 0 0 0 0,-1-2 0 0 0,-1 0 0 0 0,-1 0 0 0 0,-2 1 0 0 0,1-2 0 0 0,-2 0 0 0 0,-2 1 0 0 0,-1 0 0 0 0,-2 1 0 0 0,-2 0 0 0 0,0 1 0 0 0,-2 0 0 0 0,1 0 0 0 0,-2 0 0 0 0,-1 0 0 0 0,0 0 0 0 0,0 0 0 0 0,-1 1 0 0 0,1-3 0 0 0,-1 0 0 0 0,2 0 0 0 0,1 1 0 0 0,1 0 0 0 0,1 0 0 0 0,2-1 0 0 0,-1 0 0 0 0,0 0 0 0 0,-3 1 0 0 0,-2 0 0 0 0,1 1 0 0 0,-2-1 0 0 0,0 1 0 0 0,1 0 0 0 0,-1 0 0 0 0,0 0 0 0 0,-1 0 0 0 0,0 0 0 0 0,-1 1 0 0 0,0-1 0 0 0,-1 0 0 0 0,1 0 0 0 0,-1 0 0 0 0,0 0 0 0 0,1 0 0 0 0,-1 0 0 0 0,0 0 0 0 0,3 0 0 0 0,-1 0 0 0 0,1 0 0 0 0,-1 0 0 0 0,0 0 0 0 0,-1 0 0 0 0,0 0 0 0 0,0 0 0 0 0,-1 0 0 0 0,1 0 0 0 0,-1 0 0 0 0,-1 0 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5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14174 14407 16383 0 0,'-4'0'0'0'0,"3"0"0"0"0,17 0 0 0 0,20 0 0 0 0,25 0 0 0 0,25 0 0 0 0,18 0 0 0 0,14 0 0 0 0,8 0 0 0 0,-13 0 0 0 0,-10 0 0 0 0,-8 0 0 0 0,-11 0 0 0 0,-11 0 0 0 0,-8 0 0 0 0,-11 0 0 0 0,-9 0 0 0 0,-7 0 0 0 0,-5 0 0 0 0,-7 0 0 0 0,-3 0 0 0 0,-2 0 0 0 0,0 0 0 0 0,-1 0 0 0 0,1 0 0 0 0,2 0 0 0 0,3 0 0 0 0,3 0 0 0 0,2 0 0 0 0,-1-1 0 0 0,0-1 0 0 0,-3 0 0 0 0,-5 1 0 0 0,-5 0 0 0 0,-3-1 0 0 0,-4 0 0 0 0,-2 0 0 0 0,-1 0 0 0 0,0 2 0 0 0,-1-1 0 0 0,1 1 0 0 0,-2-3 0 0 0,-1-1 0 0 0,-5-3 0 0 0,-12 0 0 0 0,-16-1 0 0 0,-17 3 0 0 0,-24 1 0 0 0,-20 1 0 0 0,-25 2 0 0 0,-27 0 0 0 0,-18 1 0 0 0,-12 6 0 0 0,9 6 0 0 0,10 5 0 0 0,13 5 0 0 0,18 3 0 0 0,19-2 0 0 0,19-2 0 0 0,21-4 0 0 0,19-3 0 0 0,15-3 0 0 0,12-1 0 0 0,8-2 0 0 0,6-1 0 0 0,3-1 0 0 0,2 1 0 0 0,2-1 0 0 0,1 0 0 0 0,2-1 0 0 0,3-1 0 0 0,6 1 0 0 0,6 0 0 0 0,9 1 0 0 0,6 0 0 0 0,6-1 0 0 0,4 1 0 0 0,7-1 0 0 0,3-1 0 0 0,4 0 0 0 0,4 0 0 0 0,4 2 0 0 0,-1-1 0 0 0,-1 1 0 0 0,-3 1 0 0 0,-2 0 0 0 0,-6 0 0 0 0,-5 0 0 0 0,-7 1 0 0 0,-3 0 0 0 0,-7-2 0 0 0,-4 0 0 0 0,-2-1 0 0 0,-2 0 0 0 0,0-2 0 0 0,0 1 0 0 0,-2-1 0 0 0,1-1 0 0 0,-4 0 0 0 0,-2-1 0 0 0,-3-1 0 0 0,-2 1 0 0 0,-1-2 0 0 0,0 1 0 0 0,-2 0 0 0 0,1 0 0 0 0,3 0 0 0 0,1 0 0 0 0,2 0 0 0 0,0 0 0 0 0,-1 0 0 0 0,3 1 0 0 0,1 1 0 0 0,1 0 0 0 0,1 2 0 0 0,2-1 0 0 0,0 1 0 0 0,0 0 0 0 0,-2 1 0 0 0,-4-1 0 0 0,-2-1 0 0 0,-2 1 0 0 0,-3-1 0 0 0,-2-1 0 0 0,-3 1 0 0 0,-3 0 0 0 0,-2 1 0 0 0,-6 0 0 0 0,-4 1 0 0 0,-4 2 0 0 0,-7 0 0 0 0,-7 2 0 0 0,-10 0 0 0 0,-10 1 0 0 0,-2 1 0 0 0,-3 0 0 0 0,-3 0 0 0 0,3-1 0 0 0,3 1 0 0 0,7-1 0 0 0,7-2 0 0 0,6-1 0 0 0,6-1 0 0 0,9-2 0 0 0,9-2 0 0 0,12-3 0 0 0,14-2 0 0 0,12-4 0 0 0,13-4 0 0 0,9-2 0 0 0,11-3 0 0 0,1-1 0 0 0,0 1 0 0 0,1-1 0 0 0,-3 0 0 0 0,-2 2 0 0 0,-4 3 0 0 0,-5 2 0 0 0,-7 2 0 0 0,-7 4 0 0 0,-6-1 0 0 0,-5 2 0 0 0,-6 1 0 0 0,-6 1 0 0 0,-4-1 0 0 0,-3 0 0 0 0,-3 0 0 0 0,-2 0 0 0 0,-2-2 0 0 0,-2-1 0 0 0,-1-1 0 0 0,-1-1 0 0 0,-1 0 0 0 0,1-3 0 0 0,-1-1 0 0 0,1-3 0 0 0,0-1 0 0 0,-1-1 0 0 0,1-3 0 0 0,0-1 0 0 0,0 1 0 0 0,0 0 0 0 0,0 0 0 0 0,0 1 0 0 0,0 1 0 0 0,0 1 0 0 0,0 1 0 0 0,0 0 0 0 0,0 0 0 0 0,0 0 0 0 0,0 0 0 0 0,0 1 0 0 0,0-1 0 0 0,0 0 0 0 0,0 1 0 0 0,0-1 0 0 0,0 2 0 0 0,0 0 0 0 0,0 1 0 0 0,0 1 0 0 0,0 1 0 0 0,-1 1 0 0 0,-1 1 0 0 0,1 0 0 0 0,-2 1 0 0 0,0-1 0 0 0,0 1 0 0 0,0 0 0 0 0,0-1 0 0 0,1 5 0 0 0,1 4 0 0 0,1 8 0 0 0,0 4 0 0 0,1 6 0 0 0,3 1 0 0 0,1 1 0 0 0,2 1 0 0 0,1-1 0 0 0,0-2 0 0 0,0-3 0 0 0,-2-3 0 0 0,0-2 0 0 0,-1-1 0 0 0,-1-2 0 0 0,-2-1 0 0 0,1 0 0 0 0,0 0 0 0 0,-1 0 0 0 0,1-1 0 0 0,-1-1 0 0 0,0 1 0 0 0,0 0 0 0 0,-2 0 0 0 0,2 0 0 0 0,0-1 0 0 0,0 1 0 0 0,0-1 0 0 0,1-1 0 0 0,-1 2 0 0 0,1-1 0 0 0,-1 1 0 0 0,0 1 0 0 0,1 0 0 0 0,0 0 0 0 0,0-1 0 0 0,0 0 0 0 0,1-1 0 0 0,-1-3 0 0 0,0-6 0 0 0,-1-7 0 0 0,-1-6 0 0 0,-1-5 0 0 0,0-1 0 0 0,0-2 0 0 0,2 0 0 0 0,-1 1 0 0 0,1 0 0 0 0,-1 4 0 0 0,0 2 0 0 0,1 1 0 0 0,1 3 0 0 0,-1 2 0 0 0,-1 1 0 0 0,0 2 0 0 0,0 1 0 0 0,-1 1 0 0 0,0 0 0 0 0,0-1 0 0 0,0 1 0 0 0,0 0 0 0 0,0 0 0 0 0,0 0 0 0 0,-1-2 0 0 0,1 0 0 0 0,2 0 0 0 0,-1 0 0 0 0,1 0 0 0 0,-1 1 0 0 0,0 0 0 0 0,1 0 0 0 0,0 1 0 0 0,0-1 0 0 0,1 1 0 0 0,-1-1 0 0 0,2 1 0 0 0,-1-1 0 0 0,0 1 0 0 0,0 0 0 0 0,0 1 0 0 0,-1 4 0 0 0,-1 5 0 0 0,0 5 0 0 0,0 7 0 0 0,-1 7 0 0 0,0 3 0 0 0,0 6 0 0 0,1 0 0 0 0,1 4 0 0 0,0-1 0 0 0,0-1 0 0 0,-1-2 0 0 0,1 0 0 0 0,0-2 0 0 0,1-3 0 0 0,-2-3 0 0 0,0-2 0 0 0,0-2 0 0 0,-1-3 0 0 0,0-3 0 0 0,0-2 0 0 0,0-3 0 0 0,0 0 0 0 0,0-2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13615 9741 16383 0 0,'-1'0'0'0'0,"4"0"0"0"0,11 0 0 0 0,15 0 0 0 0,17 0 0 0 0,19 0 0 0 0,20 0 0 0 0,18 0 0 0 0,15 0 0 0 0,15 0 0 0 0,9 0 0 0 0,10 0 0 0 0,4 0 0 0 0,-2 0 0 0 0,-9 0 0 0 0,-21 0 0 0 0,-15 0 0 0 0,-16 0 0 0 0,-11 0 0 0 0,-10 0 0 0 0,-9 0 0 0 0,-7 0 0 0 0,-5 0 0 0 0,-4 0 0 0 0,-5 0 0 0 0,-5 0 0 0 0,-5 0 0 0 0,-5 0 0 0 0,-6 0 0 0 0,-4 0 0 0 0,-4 0 0 0 0,-3 0 0 0 0,-1 0 0 0 0,1 0 0 0 0,2 0 0 0 0,1 0 0 0 0,4 0 0 0 0,3 0 0 0 0,3 0 0 0 0,2 0 0 0 0,4 0 0 0 0,4 0 0 0 0,0 0 0 0 0,3 0 0 0 0,0 0 0 0 0,3 0 0 0 0,0 0 0 0 0,1 0 0 0 0,-2 0 0 0 0,-1 0 0 0 0,1 0 0 0 0,0 0 0 0 0,1 0 0 0 0,0-1 0 0 0,1-2 0 0 0,0 1 0 0 0,-2-1 0 0 0,-1 0 0 0 0,-2 0 0 0 0,1-1 0 0 0,-3 0 0 0 0,-1 2 0 0 0,-1-1 0 0 0,0 0 0 0 0,0 0 0 0 0,1 1 0 0 0,1 0 0 0 0,-2 0 0 0 0,0-1 0 0 0,-2 1 0 0 0,0 0 0 0 0,-2-1 0 0 0,1 1 0 0 0,-1-1 0 0 0,1 2 0 0 0,-3 0 0 0 0,0-2 0 0 0,0 1 0 0 0,-1 0 0 0 0,0 0 0 0 0,0 0 0 0 0,0-1 0 0 0,-3 1 0 0 0,0-1 0 0 0,-3 0 0 0 0,0 0 0 0 0,-1 0 0 0 0,0 0 0 0 0,-1 1 0 0 0,-1 0 0 0 0,-1 1 0 0 0,1 0 0 0 0,0 1 0 0 0,-1 0 0 0 0,0-1 0 0 0,0-1 0 0 0,1 0 0 0 0,1 1 0 0 0,-1 0 0 0 0,-1 0 0 0 0,1 1 0 0 0,0 0 0 0 0,1 0 0 0 0,-2 0 0 0 0,1 0 0 0 0,-1 0 0 0 0,2 0 0 0 0,-1 0 0 0 0,0 0 0 0 0,-1 0 0 0 0,1 0 0 0 0,0 0 0 0 0,-1 0 0 0 0,1 0 0 0 0,-1 0 0 0 0,1 0 0 0 0,-1 0 0 0 0,0 0 0 0 0,1 0 0 0 0,-2 0 0 0 0,1 0 0 0 0,-1 0 0 0 0,-1 0 0 0 0,2 0 0 0 0,-1 0 0 0 0,-1 0 0 0 0,-2 0 0 0 0,-1 0 0 0 0,0 0 0 0 0,-1 0 0 0 0,-1 0 0 0 0,1 0 0 0 0,-1 0 0 0 0,0 0 0 0 0,1 0 0 0 0,-1 0 0 0 0,2 0 0 0 0,2 0 0 0 0,3 0 0 0 0,0 0 0 0 0,2 0 0 0 0,-1 0 0 0 0,-1 0 0 0 0,-3 0 0 0 0,-1 0 0 0 0,-1 0 0 0 0,-1 0 0 0 0,-1 0 0 0 0,0 0 0 0 0,1 0 0 0 0,0 0 0 0 0,3 0 0 0 0,2 0 0 0 0,2 0 0 0 0,-1 0 0 0 0,1 0 0 0 0,-2 0 0 0 0,-1 0 0 0 0,-1 0 0 0 0,-2 0 0 0 0,-1 0 0 0 0,0 0 0 0 0,-1 0 0 0 0,0 0 0 0 0,0 0 0 0 0,0 0 0 0 0,1 0 0 0 0,-1 0 0 0 0,-1 0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13564 10071 16383 0 0,'2'0'0'0'0,"2"0"0"0"0,4 0 0 0 0,1 0 0 0 0,2 0 0 0 0,4 0 0 0 0,4 0 0 0 0,2 0 0 0 0,2 0 0 0 0,1 0 0 0 0,4 0 0 0 0,2 0 0 0 0,0 0 0 0 0,0 0 0 0 0,2 0 0 0 0,-1 0 0 0 0,-1 0 0 0 0,-3 0 0 0 0,0 0 0 0 0,-2 0 0 0 0,-1 2 0 0 0,1 0 0 0 0,-2 0 0 0 0,1 0 0 0 0,0 0 0 0 0,-1 1 0 0 0,1-1 0 0 0,0 0 0 0 0,0-1 0 0 0,-1 2 0 0 0,2-1 0 0 0,0 0 0 0 0,2-1 0 0 0,-2 1 0 0 0,0 0 0 0 0,-2 0 0 0 0,0 0 0 0 0,0 0 0 0 0,-1-1 0 0 0,2 1 0 0 0,0 0 0 0 0,2 0 0 0 0,1 0 0 0 0,-2-1 0 0 0,0 1 0 0 0,1 0 0 0 0,0 0 0 0 0,-2 0 0 0 0,-1-1 0 0 0,0 1 0 0 0,-2 1 0 0 0,1-1 0 0 0,-1-1 0 0 0,1 2 0 0 0,2-1 0 0 0,-1 1 0 0 0,0-2 0 0 0,1 2 0 0 0,2 0 0 0 0,0-1 0 0 0,1 0 0 0 0,1-1 0 0 0,-1 1 0 0 0,1 0 0 0 0,-2 0 0 0 0,-3 0 0 0 0,-2-1 0 0 0,0-1 0 0 0,0 1 0 0 0,0-1 0 0 0,0 0 0 0 0,0 0 0 0 0,3 0 0 0 0,0-1 0 0 0,2 1 0 0 0,1 0 0 0 0,-1 0 0 0 0,-1 0 0 0 0,1 0 0 0 0,0 0 0 0 0,0 0 0 0 0,1 0 0 0 0,0 0 0 0 0,1 0 0 0 0,-1 0 0 0 0,1 0 0 0 0,0 0 0 0 0,-1 0 0 0 0,1 0 0 0 0,-1 0 0 0 0,1 0 0 0 0,0 0 0 0 0,-1 0 0 0 0,3 0 0 0 0,0 0 0 0 0,1 0 0 0 0,0 0 0 0 0,1 0 0 0 0,0 0 0 0 0,-2 0 0 0 0,-1 0 0 0 0,0 0 0 0 0,-1 0 0 0 0,-1 0 0 0 0,1 0 0 0 0,-3 0 0 0 0,0 0 0 0 0,0 0 0 0 0,-1 0 0 0 0,0 0 0 0 0,-2 0 0 0 0,1 0 0 0 0,1 0 0 0 0,-1 0 0 0 0,0 0 0 0 0,1 0 0 0 0,2 0 0 0 0,0 0 0 0 0,-1-1 0 0 0,0-1 0 0 0,0 0 0 0 0,1 1 0 0 0,-1-2 0 0 0,-1 1 0 0 0,-1-1 0 0 0,0 2 0 0 0,0 0 0 0 0,-1-1 0 0 0,0-1 0 0 0,0 1 0 0 0,0 1 0 0 0,0-1 0 0 0,2 2 0 0 0,1-2 0 0 0,1 0 0 0 0,0 0 0 0 0,2-1 0 0 0,-1 0 0 0 0,1-2 0 0 0,0 1 0 0 0,-2 0 0 0 0,-1-1 0 0 0,1 2 0 0 0,-2-1 0 0 0,-2 1 0 0 0,-2-1 0 0 0,0 1 0 0 0,0-2 0 0 0,-1 1 0 0 0,2 1 0 0 0,-1 0 0 0 0,-1 0 0 0 0,0-1 0 0 0,1 0 0 0 0,0 0 0 0 0,1 0 0 0 0,0 0 0 0 0,1 0 0 0 0,0-1 0 0 0,-1 1 0 0 0,-2-1 0 0 0,2 1 0 0 0,-1 0 0 0 0,-1 0 0 0 0,0-1 0 0 0,-1 1 0 0 0,-3 1 0 0 0,-1 1 0 0 0,-3 1 0 0 0,-2 0 0 0 0,0 1 0 0 0,-2 0 0 0 0,0 0 0 0 0,0 1 0 0 0,0-1 0 0 0,0 0 0 0 0,0 0 0 0 0,0 0 0 0 0,0 0 0 0 0,1 0 0 0 0,-1 0 0 0 0,1 0 0 0 0,-1 0 0 0 0,0 0 0 0 0,1 0 0 0 0,-1 0 0 0 0,0 0 0 0 0,0 0 0 0 0,0 0 0 0 0,0 0 0 0 0,0 0 0 0 0,0 0 0 0 0,-1-1 0 0 0,-1-3 0 0 0,-2-5 0 0 0,-2 1 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14019 10164 16383 0 0,'2'0'0'0'0,"4"0"0"0"0,6 0 0 0 0,5 0 0 0 0,9 0 0 0 0,9 0 0 0 0,4 0 0 0 0,4 0 0 0 0,4 0 0 0 0,0 0 0 0 0,0 0 0 0 0,1 0 0 0 0,7 0 0 0 0,1 0 0 0 0,3 0 0 0 0,-2 0 0 0 0,-4 0 0 0 0,-1 0 0 0 0,-1 0 0 0 0,3 0 0 0 0,2 0 0 0 0,2 0 0 0 0,11 0 0 0 0,7 0 0 0 0,4 0 0 0 0,5 0 0 0 0,-4 0 0 0 0,-1 0 0 0 0,-3 0 0 0 0,1 0 0 0 0,-1 0 0 0 0,-2 0 0 0 0,-4 0 0 0 0,-3 0 0 0 0,6 0 0 0 0,-4 0 0 0 0,6 0 0 0 0,-5 0 0 0 0,1 0 0 0 0,-2 0 0 0 0,-2 0 0 0 0,-2 0 0 0 0,-4 0 0 0 0,-3 0 0 0 0,-5 0 0 0 0,-5 0 0 0 0,-5 0 0 0 0,-7 0 0 0 0,-6 0 0 0 0,-5 0 0 0 0,-6 0 0 0 0,-6 0 0 0 0,-3 0 0 0 0,-2 0 0 0 0,-5 0 0 0 0,-8 0 0 0 0,-14 0 0 0 0,-22 0 0 0 0,-26-2 0 0 0,-22-4 0 0 0,-27-6 0 0 0,-23-3 0 0 0,-17-2 0 0 0,-13-1 0 0 0,-6 0 0 0 0,-4 3 0 0 0,4 4 0 0 0,18 2 0 0 0,19 2 0 0 0,17 3 0 0 0,18 0 0 0 0,13 0 0 0 0,16 0 0 0 0,15 0 0 0 0,13 1 0 0 0,11-1 0 0 0,11 1 0 0 0,7 0 0 0 0,6 0 0 0 0,6 0 0 0 0,5-2 0 0 0,9-2 0 0 0,11 0 0 0 0,10-2 0 0 0,12-1 0 0 0,10-1 0 0 0,9 0 0 0 0,8-3 0 0 0,1-1 0 0 0,11 0 0 0 0,6 0 0 0 0,3-1 0 0 0,0-1 0 0 0,-5 1 0 0 0,-3 2 0 0 0,-3 0 0 0 0,-7 1 0 0 0,-3 1 0 0 0,-7 1 0 0 0,-8 2 0 0 0,-8 2 0 0 0,-7 2 0 0 0,-8 1 0 0 0,-7 1 0 0 0,-4 1 0 0 0,-4 1 0 0 0,-5 1 0 0 0,-2 0 0 0 0,-2 1 0 0 0,-2-2 0 0 0,-1-1 0 0 0,1-1 0 0 0,3-1 0 0 0,5-2 0 0 0,6-4 0 0 0,5 0 0 0 0,2-2 0 0 0,1 1 0 0 0,-3 0 0 0 0,-3 3 0 0 0,-3 0 0 0 0,-3 3 0 0 0,-5 1 0 0 0,-2 1 0 0 0,-4-1 0 0 0,-4-1 0 0 0,-5-2 0 0 0,-4-3 0 0 0,-4-4 0 0 0,-6-4 0 0 0,-3-3 0 0 0,-5-3 0 0 0,-4-4 0 0 0,-5-4 0 0 0,-3 1 0 0 0,-5-2 0 0 0,-2 1 0 0 0,0 2 0 0 0,0 2 0 0 0,4 5 0 0 0,5 5 0 0 0,7 3 0 0 0,6 4 0 0 0,6 3 0 0 0,6 3 0 0 0,5-1 0 0 0,4 1 0 0 0,6 1 0 0 0,7-1 0 0 0,8 0 0 0 0,7-2 0 0 0,10 0 0 0 0,7 0 0 0 0,5 1 0 0 0,4 0 0 0 0,3-2 0 0 0,0 0 0 0 0,1 0 0 0 0,-2 3 0 0 0,-5-1 0 0 0,-2 1 0 0 0,-7 2 0 0 0,-6 1 0 0 0,-7 1 0 0 0,-6 0 0 0 0,-4 1 0 0 0,-5 0 0 0 0,-2 1 0 0 0,-6-1 0 0 0,-6 0 0 0 0,-6 0 0 0 0,-4 0 0 0 0,-3 0 0 0 0,-4 0 0 0 0,-3 0 0 0 0,-3 0 0 0 0,-1 0 0 0 0,-4 0 0 0 0,-3 0 0 0 0,-3 0 0 0 0,0 0 0 0 0,1 0 0 0 0,4 0 0 0 0,5 0 0 0 0,3 0 0 0 0,4 0 0 0 0,7 0 0 0 0,9 0 0 0 0,6 0 0 0 0,9 0 0 0 0,4 0 0 0 0,3 0 0 0 0,1 0 0 0 0,-2 0 0 0 0,-1 0 0 0 0,-2 0 0 0 0,-2 0 0 0 0,-3 0 0 0 0,-1 0 0 0 0,-2 4 0 0 0,-2 8 0 0 0,-3 1 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13522 10381 16383 0 0,'2'0'0'0'0,"2"0"0"0"0,4 0 0 0 0,2 0 0 0 0,2 0 0 0 0,2 0 0 0 0,1 0 0 0 0,3 0 0 0 0,3 0 0 0 0,3 0 0 0 0,-1 0 0 0 0,0 0 0 0 0,0 0 0 0 0,-1 0 0 0 0,-1 0 0 0 0,-2 0 0 0 0,1 0 0 0 0,2 0 0 0 0,-1 0 0 0 0,2 0 0 0 0,1 0 0 0 0,1 0 0 0 0,2 0 0 0 0,-2 0 0 0 0,0 0 0 0 0,0 0 0 0 0,-1 0 0 0 0,0 0 0 0 0,-1 0 0 0 0,0 0 0 0 0,-1 0 0 0 0,1 0 0 0 0,-2 0 0 0 0,0 0 0 0 0,0 0 0 0 0,0 0 0 0 0,-2 0 0 0 0,0 0 0 0 0,1 0 0 0 0,0 0 0 0 0,-1 0 0 0 0,2 0 0 0 0,-3 0 0 0 0,0 0 0 0 0,-2 0 0 0 0,-4 0 0 0 0,-1 0 0 0 0,-2 0 0 0 0,-1 0 0 0 0,1 0 0 0 0,4 0 0 0 0,2 0 0 0 0,4 0 0 0 0,2 0 0 0 0,4 0 0 0 0,1 0 0 0 0,1 0 0 0 0,1 0 0 0 0,0 0 0 0 0,-1 0 0 0 0,-1 0 0 0 0,-1 0 0 0 0,1 0 0 0 0,-1 0 0 0 0,-1 0 0 0 0,-1 0 0 0 0,-2 0 0 0 0,1 0 0 0 0,-2 0 0 0 0,2 0 0 0 0,-1 0 0 0 0,1 0 0 0 0,2 0 0 0 0,0 0 0 0 0,4 0 0 0 0,2 0 0 0 0,0 0 0 0 0,-2 0 0 0 0,-1 0 0 0 0,0 0 0 0 0,-1 0 0 0 0,-1 0 0 0 0,-1 0 0 0 0,1 0 0 0 0,-1 0 0 0 0,-1 0 0 0 0,2 0 0 0 0,-2 0 0 0 0,1 0 0 0 0,-2 0 0 0 0,1 0 0 0 0,-1 0 0 0 0,-1 0 0 0 0,0 0 0 0 0,0 0 0 0 0,-1 0 0 0 0,-3 0 0 0 0,-3 0 0 0 0,-2 0 0 0 0,-2 0 0 0 0,0 0 0 0 0,-1 0 0 0 0,2 0 0 0 0,1 0 0 0 0,2 0 0 0 0,-1 0 0 0 0,1 0 0 0 0,-1 0 0 0 0,-1 0 0 0 0,0 0 0 0 0,-1 0 0 0 0,1 0 0 0 0,-1 0 0 0 0,2 0 0 0 0,0 0 0 0 0,1 0 0 0 0,2 0 0 0 0,0 0 0 0 0,0 0 0 0 0,0 0 0 0 0,-1 0 0 0 0,0 0 0 0 0,-2 0 0 0 0,3 0 0 0 0,-1 0 0 0 0,0 0 0 0 0,2 0 0 0 0,2 0 0 0 0,-1 0 0 0 0,0 0 0 0 0,0 2 0 0 0,2-1 0 0 0,0 1 0 0 0,1 0 0 0 0,2-1 0 0 0,0 1 0 0 0,-2 0 0 0 0,0 0 0 0 0,-2 1 0 0 0,1 0 0 0 0,-1-1 0 0 0,0 1 0 0 0,0 0 0 0 0,-1 0 0 0 0,-1-2 0 0 0,2 1 0 0 0,0 0 0 0 0,0 0 0 0 0,0-1 0 0 0,-3 1 0 0 0,-1-1 0 0 0,-1-1 0 0 0,-2 0 0 0 0,-2 1 0 0 0,-2 0 0 0 0,0 0 0 0 0,-1 1 0 0 0,0-1 0 0 0,0 0 0 0 0,0 0 0 0 0,1-1 0 0 0,-1 0 0 0 0,0 0 0 0 0,1 0 0 0 0,0 0 0 0 0,-2 1 0 0 0,-2 2 0 0 0,-3 0 0 0 0,-3-1 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13615 10012 16383 0 0,'0'-1'0'0'0,"0"-2"0"0"0,0-1 0 0 0,0-2 0 0 0,0-1 0 0 0,0-1 0 0 0,0 0 0 0 0,0 0 0 0 0,0 0 0 0 0,0 0 0 0 0,0 0 0 0 0,0 1 0 0 0,0-1 0 0 0,0 0 0 0 0,0 0 0 0 0,0 1 0 0 0,0-1 0 0 0,0 0 0 0 0,0 1 0 0 0,0-1 0 0 0,0 0 0 0 0,0 1 0 0 0,0-1 0 0 0,0 0 0 0 0,0 1 0 0 0,0-1 0 0 0,0 0 0 0 0,0 0 0 0 0,1 2 0 0 0,1 0 0 0 0,-1 0 0 0 0,1 0 0 0 0,-2-1 0 0 0,1 0 0 0 0,-1 0 0 0 0,2 0 0 0 0,-1 2 0 0 0,1-1 0 0 0,-1 0 0 0 0,0-1 0 0 0,0 0 0 0 0,-1 0 0 0 0,0 0 0 0 0,1 0 0 0 0,1 1 0 0 0,0 0 0 0 0,-1 0 0 0 0,0-1 0 0 0,-1 0 0 0 0,0 0 0 0 0,1 0 0 0 0,-1 0 0 0 0,0-1 0 0 0,-1 1 0 0 0,1 0 0 0 0,0-1 0 0 0,0 1 0 0 0,0-1 0 0 0,0 0 0 0 0,0 1 0 0 0,0 0 0 0 0,0 0 0 0 0,0-1 0 0 0,0 1 0 0 0,0 0 0 0 0,0-1 0 0 0,0 1 0 0 0,0-1 0 0 0,0 1 0 0 0,0-1 0 0 0,0 1 0 0 0,0-1 0 0 0,0 0 0 0 0,0 1 0 0 0,0 0 0 0 0,0-1 0 0 0,0 1 0 0 0,0-1 0 0 0,0 1 0 0 0,0-1 0 0 0,0 1 0 0 0,0 2 0 0 0,0 3 0 0 0,0 3 0 0 0,0 3 0 0 0,0 2 0 0 0,0 1 0 0 0,0 1 0 0 0,0 0 0 0 0,0 0 0 0 0,0 0 0 0 0,0-1 0 0 0,0 1 0 0 0,0 0 0 0 0,0-1 0 0 0,0 1 0 0 0,0-1 0 0 0,0 1 0 0 0,0-1 0 0 0,0 1 0 0 0,0-1 0 0 0,0 0 0 0 0,0 1 0 0 0,0 0 0 0 0,0-1 0 0 0,0 1 0 0 0,0-1 0 0 0,0 1 0 0 0,0-1 0 0 0,0 0 0 0 0,0 1 0 0 0,0-1 0 0 0,0 1 0 0 0,0-1 0 0 0,0 1 0 0 0,0-1 0 0 0,0 0 0 0 0,0 0 0 0 0,0 0 0 0 0,0 1 0 0 0,0-1 0 0 0,0 0 0 0 0,0 0 0 0 0,0 1 0 0 0,0-1 0 0 0,0 0 0 0 0,0 1 0 0 0,0-1 0 0 0,0 1 0 0 0,0-1 0 0 0,0 1 0 0 0,0-1 0 0 0,0 1 0 0 0,0-1 0 0 0,0 1 0 0 0,0-1 0 0 0,0 1 0 0 0,0-1 0 0 0,0 0 0 0 0,0 1 0 0 0,0-1 0 0 0,0 1 0 0 0,0 0 0 0 0,0-1 0 0 0,0 1 0 0 0,0-1 0 0 0,0 1 0 0 0,0-1 0 0 0,0 0 0 0 0,0 0 0 0 0,0 0 0 0 0,0 1 0 0 0,0-1 0 0 0,0 0 0 0 0,0 1 0 0 0,0-1 0 0 0,0 1 0 0 0,0 0 0 0 0,0-1 0 0 0,0 1 0 0 0,0-1 0 0 0,0 1 0 0 0,0 0 0 0 0,0-1 0 0 0,0 1 0 0 0,0-1 0 0 0,0 1 0 0 0,0-1 0 0 0,0 1 0 0 0,0 0 0 0 0,0-1 0 0 0,0 1 0 0 0,0-1 0 0 0,0 1 0 0 0,0-1 0 0 0,0 3 0 0 0,0-1 0 0 0,0 1 0 0 0,0-1 0 0 0,0 0 0 0 0,0-1 0 0 0,0 0 0 0 0,0-1 0 0 0,0 1 0 0 0,0-4 0 0 0,0-2 0 0 0,0-4 0 0 0,0-2 0 0 0,0-3 0 0 0,0-2 0 0 0,0-1 0 0 0,-1-2 0 0 0,-2 0 0 0 0,-1-1 0 0 0,0 1 0 0 0,-1-1 0 0 0,1 1 0 0 0,0-1 0 0 0,1 1 0 0 0,-1-1 0 0 0,1 1 0 0 0,1 1 0 0 0,0 1 0 0 0,1 1 0 0 0,-1 1 0 0 0,0 0 0 0 0,1 0 0 0 0,0 1 0 0 0,0-1 0 0 0,0 1 0 0 0,1 0 0 0 0,0-1 0 0 0,0 0 0 0 0,0 1 0 0 0,0-3 0 0 0,0 1 0 0 0,0-1 0 0 0,0-1 0 0 0,1 0 0 0 0,-3-1 0 0 0,0 1 0 0 0,0-2 0 0 0,1 1 0 0 0,0-1 0 0 0,0 1 0 0 0,1-1 0 0 0,0 1 0 0 0,0 1 0 0 0,0 0 0 0 0,0 0 0 0 0,0 0 0 0 0,0 2 0 0 0,0 0 0 0 0,0 1 0 0 0,0 0 0 0 0,0 0 0 0 0,0 1 0 0 0,0-1 0 0 0,0 1 0 0 0,0-1 0 0 0,0 1 0 0 0,0-1 0 0 0,0 0 0 0 0,0 1 0 0 0,0-1 0 0 0,0 1 0 0 0,0-1 0 0 0,0 1 0 0 0,0 0 0 0 0,0 0 0 0 0,0-1 0 0 0,0 1 0 0 0,0-1 0 0 0,0 1 0 0 0,0-1 0 0 0,0 1 0 0 0,0 0 0 0 0,0-1 0 0 0,0 1 0 0 0,0 0 0 0 0,0-3 0 0 0,0 1 0 0 0,0-1 0 0 0,0 1 0 0 0,0 0 0 0 0,0 1 0 0 0,0 0 0 0 0,0 1 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13524 10793 16383 0 0,'1'0'0'0'0,"6"0"0"0"0,5 0 0 0 0,6 0 0 0 0,5 0 0 0 0,4 0 0 0 0,6 0 0 0 0,3 0 0 0 0,0 0 0 0 0,1 0 0 0 0,2 0 0 0 0,-1 0 0 0 0,2 0 0 0 0,0 0 0 0 0,-2 0 0 0 0,-3 0 0 0 0,-2 0 0 0 0,-1 0 0 0 0,0 0 0 0 0,-2 0 0 0 0,0 0 0 0 0,1 0 0 0 0,2 0 0 0 0,2 0 0 0 0,0 0 0 0 0,1 0 0 0 0,1 0 0 0 0,-1 0 0 0 0,0 0 0 0 0,-1 0 0 0 0,-3 0 0 0 0,-1 0 0 0 0,-1 0 0 0 0,-2 0 0 0 0,-2 0 0 0 0,-1 0 0 0 0,0 0 0 0 0,0 0 0 0 0,1 0 0 0 0,1 0 0 0 0,2 0 0 0 0,1 0 0 0 0,2 0 0 0 0,1 0 0 0 0,1-1 0 0 0,0-2 0 0 0,0 1 0 0 0,0 0 0 0 0,0 1 0 0 0,0-1 0 0 0,-2-1 0 0 0,1-1 0 0 0,-1 1 0 0 0,2-2 0 0 0,-2 0 0 0 0,0 0 0 0 0,1 0 0 0 0,-1 1 0 0 0,-1 0 0 0 0,-1 1 0 0 0,-1-2 0 0 0,0 1 0 0 0,-3 1 0 0 0,-1 0 0 0 0,0-1 0 0 0,0 0 0 0 0,1 0 0 0 0,1 1 0 0 0,2 1 0 0 0,1-1 0 0 0,0 0 0 0 0,0 1 0 0 0,-3 0 0 0 0,0 1 0 0 0,-2-1 0 0 0,1 0 0 0 0,1 0 0 0 0,-2 0 0 0 0,-1 1 0 0 0,-1-1 0 0 0,-2 0 0 0 0,-1 0 0 0 0,-2 1 0 0 0,-2 0 0 0 0,-3 0 0 0 0,-2 1 0 0 0,0 0 0 0 0,-1-2 0 0 0,0 1 0 0 0,0-1 0 0 0,0 1 0 0 0,0 0 0 0 0,-1 1 0 0 0,0-1 0 0 0,-1 1 0 0 0,0 0 0 0 0,1 0 0 0 0,2 0 0 0 0,2 0 0 0 0,0 0 0 0 0,1-1 0 0 0,1-1 0 0 0,-2 0 0 0 0,0 1 0 0 0,-2 0 0 0 0,-2 0 0 0 0,-1 1 0 0 0,0 0 0 0 0,-1 0 0 0 0,0 0 0 0 0,0 0 0 0 0,0 0 0 0 0,2 0 0 0 0,2 0 0 0 0,2 0 0 0 0,0 0 0 0 0,0 0 0 0 0,-2 0 0 0 0,-1 0 0 0 0,-2 0 0 0 0,1 0 0 0 0,-2 0 0 0 0,0 0 0 0 0,1 0 0 0 0,-1 0 0 0 0,0 0 0 0 0,0 0 0 0 0,1 0 0 0 0,-1 0 0 0 0,3 0 0 0 0,-1 0 0 0 0,1 0 0 0 0,-1 0 0 0 0,0 0 0 0 0,-1 0 0 0 0,0 0 0 0 0,-1 0 0 0 0,1 0 0 0 0,-1 0 0 0 0,-1 1 0 0 0,-2 2 0 0 0,0 0 0 0 0,-1 1 0 0 0,-1 1 0 0 0,-1 1 0 0 0,0 0 0 0 0,-3 2 0 0 0,-10 5 0 0 0,-1 2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50.10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19500 9361 0 0 0,'12'0'0'0'0,"11"0"0"0"0,32 0 0 0 0,19-7 0 0 0,115-1 0 0 0,50-6 0 0 0,4 0 0 0 0,-16 1 0 0 0,-33 4 0 0 0,-32 3 0 0 0,-24 3 0 0 0,-17 1 0 0 0,-17 2 0 0 0,-7 0 0 0 0,-2 1 0 0 0,-5-1 0 0 0,2 1 0 0 0,-3-1 0 0 0,-11 1 0 0 0,-11-1 0 0 0,-12 0 0 0 0,-9 0 0 0 0,-5 0 0 0 0,-5 0 0 0 0,-1 0 0 0 0,-1 6 0 0 0,0 2 0 0 0,1 0 0 0 0,-6 5 0 0 0,-14-1 0 0 0,-16 5 0 0 0,-14-1 0 0 0,-10-3 0 0 0,-8-4 0 0 0,-3-3 0 0 0,3 3 0 0 0,1 1 0 0 0,1-2 0 0 0,-1-2 0 0 0,-2-3 0 0 0,-1-1 0 0 0,0-1 0 0 0,-1 0 0 0 0,-7-2 0 0 0,-8 1 0 0 0,-8-1 0 0 0,-13 1 0 0 0,-6 0 0 0 0,-2 0 0 0 0,-1 0 0 0 0,8 0 0 0 0,10 0 0 0 0,10 0 0 0 0,1 0 0 0 0,3 0 0 0 0,-2 0 0 0 0,1 0 0 0 0,3 0 0 0 0,3 0 0 0 0,4 0 0 0 0,1 0 0 0 0,2 0 0 0 0,0 0 0 0 0,-5 0 0 0 0,-2 0 0 0 0,-6 0 0 0 0,-7 0 0 0 0,0 0 0 0 0,-2 0 0 0 0,2 0 0 0 0,5 0 0 0 0,-2 0 0 0 0,3 0 0 0 0,-3 0 0 0 0,2 0 0 0 0,-2 0 0 0 0,1 0 0 0 0,3 0 0 0 0,5 0 0 0 0,3 0 0 0 0,3 0 0 0 0,2 0 0 0 0,0 0 0 0 0,1 0 0 0 0,1 0 0 0 0,-1 0 0 0 0,0 0 0 0 0,0 0 0 0 0,6 0 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13559 11065 16383 0 0,'1'0'0'0'0,"3"0"0"0"0,4 0 0 0 0,2 0 0 0 0,4 0 0 0 0,4 0 0 0 0,4 0 0 0 0,1 0 0 0 0,1 0 0 0 0,1 0 0 0 0,2 0 0 0 0,-2 0 0 0 0,0 0 0 0 0,-1 0 0 0 0,-4 0 0 0 0,-4 0 0 0 0,-3 0 0 0 0,-1 0 0 0 0,0 0 0 0 0,1 0 0 0 0,1 0 0 0 0,3 0 0 0 0,1 0 0 0 0,3 0 0 0 0,2 0 0 0 0,2 0 0 0 0,-1 0 0 0 0,1 0 0 0 0,0 0 0 0 0,0 0 0 0 0,-1 0 0 0 0,-1 0 0 0 0,0 0 0 0 0,-1 0 0 0 0,-1 0 0 0 0,-2 0 0 0 0,-1 0 0 0 0,1 0 0 0 0,1 0 0 0 0,-1 0 0 0 0,1 0 0 0 0,2 0 0 0 0,0 0 0 0 0,1 0 0 0 0,0 0 0 0 0,0 0 0 0 0,-1 0 0 0 0,-3 0 0 0 0,-3 0 0 0 0,-1 0 0 0 0,-1 0 0 0 0,2 0 0 0 0,1 0 0 0 0,3 0 0 0 0,2 0 0 0 0,0 0 0 0 0,2 0 0 0 0,0 0 0 0 0,2 0 0 0 0,1 0 0 0 0,0 0 0 0 0,1 0 0 0 0,-1 0 0 0 0,3 0 0 0 0,1 0 0 0 0,-2 0 0 0 0,-2 0 0 0 0,-2 0 0 0 0,-3 0 0 0 0,-1 0 0 0 0,-5 0 0 0 0,0 0 0 0 0,-2 0 0 0 0,1 0 0 0 0,2 0 0 0 0,1 0 0 0 0,0 0 0 0 0,1 0 0 0 0,-3 0 0 0 0,0 0 0 0 0,-3 0 0 0 0,1 0 0 0 0,-2 0 0 0 0,0 0 0 0 0,3 0 0 0 0,2 0 0 0 0,0 0 0 0 0,3 0 0 0 0,2 0 0 0 0,0-1 0 0 0,0-1 0 0 0,-2 0 0 0 0,0-1 0 0 0,-2 0 0 0 0,-1 1 0 0 0,-2-1 0 0 0,0 0 0 0 0,-1 0 0 0 0,1 0 0 0 0,1 0 0 0 0,-2 1 0 0 0,0 0 0 0 0,1 0 0 0 0,-2-1 0 0 0,1 1 0 0 0,-1 1 0 0 0,1 0 0 0 0,2 0 0 0 0,0 1 0 0 0,-1 0 0 0 0,2 0 0 0 0,1 0 0 0 0,-1-1 0 0 0,-1-1 0 0 0,0 1 0 0 0,0 0 0 0 0,0 0 0 0 0,-1 0 0 0 0,-1 1 0 0 0,1 0 0 0 0,0 0 0 0 0,2 0 0 0 0,2 0 0 0 0,0 0 0 0 0,-2 0 0 0 0,-3 0 0 0 0,-2 0 0 0 0,-2 0 0 0 0,0 0 0 0 0,0 0 0 0 0,1 0 0 0 0,0 0 0 0 0,3 0 0 0 0,0 0 0 0 0,0 0 0 0 0,2 0 0 0 0,-1 0 0 0 0,2 0 0 0 0,-1 0 0 0 0,0 0 0 0 0,-3 0 0 0 0,-2 0 0 0 0,-1 0 0 0 0,-2 0 0 0 0,0 0 0 0 0,-1 0 0 0 0,0 0 0 0 0,2 0 0 0 0,0 0 0 0 0,2-2 0 0 0,6 1 0 0 0,1-1 0 0 0,2 0 0 0 0,-1 1 0 0 0,-1 1 0 0 0,-2-1 0 0 0,-2 1 0 0 0,-3 0 0 0 0,-2 0 0 0 0,0 0 0 0 0,-2 0 0 0 0,0 0 0 0 0,-1 0 0 0 0,1 0 0 0 0,0 0 0 0 0,0 0 0 0 0,-1 2 0 0 0,-2 0 0 0 0,-1 3 0 0 0,-2-1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13547 11366 16383 0 0,'3'0'0'0'0,"7"0"0"0"0,3 0 0 0 0,3 0 0 0 0,6 0 0 0 0,1 0 0 0 0,2 0 0 0 0,2 0 0 0 0,0 0 0 0 0,0 0 0 0 0,1 0 0 0 0,0 0 0 0 0,2 0 0 0 0,-1 0 0 0 0,-1 0 0 0 0,-1 0 0 0 0,1 0 0 0 0,-1 0 0 0 0,0 0 0 0 0,1 0 0 0 0,-3 0 0 0 0,0 0 0 0 0,-2 0 0 0 0,-3 0 0 0 0,-2 0 0 0 0,-3 0 0 0 0,-2 0 0 0 0,1 0 0 0 0,0 0 0 0 0,3 0 0 0 0,3 0 0 0 0,2 0 0 0 0,3 0 0 0 0,2 0 0 0 0,0 0 0 0 0,1 0 0 0 0,0 0 0 0 0,0 0 0 0 0,1 0 0 0 0,-2 0 0 0 0,1 0 0 0 0,0 0 0 0 0,0 0 0 0 0,-1 0 0 0 0,1 0 0 0 0,-1 0 0 0 0,1 0 0 0 0,-1 0 0 0 0,1 0 0 0 0,1 0 0 0 0,2 0 0 0 0,1 0 0 0 0,3 0 0 0 0,0 0 0 0 0,0 0 0 0 0,2 0 0 0 0,1 0 0 0 0,1 0 0 0 0,0 0 0 0 0,1 0 0 0 0,0 0 0 0 0,1 0 0 0 0,-3 0 0 0 0,-3 0 0 0 0,-2 0 0 0 0,-5 0 0 0 0,-5 0 0 0 0,-5 0 0 0 0,-5 0 0 0 0,-3 0 0 0 0,-2 0 0 0 0,-2 0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13575 11735 16383 0 0,'1'0'0'0'0,"6"0"0"0"0,7 0 0 0 0,7 0 0 0 0,4 0 0 0 0,3 0 0 0 0,1 0 0 0 0,2 0 0 0 0,0 0 0 0 0,-4 0 0 0 0,-3 0 0 0 0,-1 0 0 0 0,-1 0 0 0 0,-1 0 0 0 0,2 0 0 0 0,1 0 0 0 0,2 0 0 0 0,0 0 0 0 0,1 0 0 0 0,3 0 0 0 0,1 0 0 0 0,1 0 0 0 0,1 0 0 0 0,1 0 0 0 0,2 0 0 0 0,1 0 0 0 0,2 0 0 0 0,-2 0 0 0 0,0 0 0 0 0,-1 0 0 0 0,-3 0 0 0 0,-2 0 0 0 0,-1 0 0 0 0,-2 0 0 0 0,0 0 0 0 0,-1 0 0 0 0,0 0 0 0 0,1 0 0 0 0,-1 0 0 0 0,0 0 0 0 0,0 0 0 0 0,1 0 0 0 0,-1 0 0 0 0,-1 0 0 0 0,-1 0 0 0 0,1 0 0 0 0,-1 0 0 0 0,1 0 0 0 0,1 0 0 0 0,0 0 0 0 0,1 0 0 0 0,-3 0 0 0 0,-1 0 0 0 0,-3 0 0 0 0,-4 0 0 0 0,-1 0 0 0 0,-1 0 0 0 0,0 0 0 0 0,0 0 0 0 0,3 0 0 0 0,0 0 0 0 0,1 0 0 0 0,-1 1 0 0 0,0 1 0 0 0,-2 0 0 0 0,-2-1 0 0 0,-3 1 0 0 0,1-2 0 0 0,-2 1 0 0 0,3-1 0 0 0,2 0 0 0 0,0 0 0 0 0,1 0 0 0 0,2-1 0 0 0,0 1 0 0 0,0 0 0 0 0,2 0 0 0 0,0 0 0 0 0,-1 0 0 0 0,2 0 0 0 0,0 0 0 0 0,-1 0 0 0 0,-1 0 0 0 0,-1 0 0 0 0,-1 0 0 0 0,1 0 0 0 0,-2 0 0 0 0,3 0 0 0 0,2 0 0 0 0,2 0 0 0 0,2 0 0 0 0,4 0 0 0 0,1 0 0 0 0,0 0 0 0 0,3 0 0 0 0,-1 0 0 0 0,-2 0 0 0 0,-4 0 0 0 0,-3 0 0 0 0,-4 0 0 0 0,-3 0 0 0 0,-3 0 0 0 0,-2 0 0 0 0,0 0 0 0 0,-1 0 0 0 0,1 0 0 0 0,0 0 0 0 0,-1 0 0 0 0,0 0 0 0 0,0 0 0 0 0,0 0 0 0 0,0 0 0 0 0,-1 0 0 0 0,0 0 0 0 0,-1 0 0 0 0,0 0 0 0 0,-1 0 0 0 0,1 0 0 0 0,-1 0 0 0 0,1 0 0 0 0,-1 0 0 0 0,1 0 0 0 0,-1 0 0 0 0,0 0 0 0 0,0 0 0 0 0,-1-1 0 0 0,0-1 0 0 0,0 1 0 0 0,0-1 0 0 0,-1 0 0 0 0,-1 0 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0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13537 12048 16383 0 0,'1'0'0'0'0,"3"0"0"0"0,4 0 0 0 0,5 0 0 0 0,4 0 0 0 0,5 0 0 0 0,4 0 0 0 0,0 0 0 0 0,3 0 0 0 0,5 0 0 0 0,2 0 0 0 0,4 0 0 0 0,-1 0 0 0 0,1 0 0 0 0,0 0 0 0 0,0 0 0 0 0,0 0 0 0 0,-2 0 0 0 0,-1 0 0 0 0,-2 0 0 0 0,3 0 0 0 0,1 0 0 0 0,1 0 0 0 0,2 0 0 0 0,5 0 0 0 0,0 0 0 0 0,-1 0 0 0 0,1 0 0 0 0,-1 0 0 0 0,-1 0 0 0 0,1 0 0 0 0,-1 0 0 0 0,1 0 0 0 0,1 0 0 0 0,-3 0 0 0 0,0 0 0 0 0,-4 0 0 0 0,-4 0 0 0 0,-3 0 0 0 0,-5-1 0 0 0,-4-1 0 0 0,-1 0 0 0 0,-2 0 0 0 0,-2 1 0 0 0,1 1 0 0 0,0-2 0 0 0,1 0 0 0 0,1 0 0 0 0,5 1 0 0 0,1 0 0 0 0,6-2 0 0 0,4 0 0 0 0,4 1 0 0 0,3 0 0 0 0,2 1 0 0 0,2 0 0 0 0,0 1 0 0 0,1 0 0 0 0,-3 0 0 0 0,-4 0 0 0 0,-5 0 0 0 0,-5 0 0 0 0,-7 0 0 0 0,-4 0 0 0 0,-4 0 0 0 0,-2-1 0 0 0,-2-1 0 0 0,-1 0 0 0 0,0 1 0 0 0,1-1 0 0 0,1 2 0 0 0,1-1 0 0 0,0 1 0 0 0,-1 0 0 0 0,-2 0 0 0 0,2 0 0 0 0,1 1 0 0 0,0-1 0 0 0,1 0 0 0 0,0 0 0 0 0,0 0 0 0 0,-1 0 0 0 0,1 0 0 0 0,0 0 0 0 0,-1 0 0 0 0,0 0 0 0 0,-3 0 0 0 0,1 0 0 0 0,-2 0 0 0 0,1 0 0 0 0,0 0 0 0 0,1 0 0 0 0,0 0 0 0 0,0 0 0 0 0,-1 0 0 0 0,0 0 0 0 0,1 0 0 0 0,0 0 0 0 0,2 0 0 0 0,-2 0 0 0 0,3 0 0 0 0,0 0 0 0 0,-1 0 0 0 0,-1 0 0 0 0,1 0 0 0 0,-2 0 0 0 0,0 0 0 0 0,-1 0 0 0 0,-2 0 0 0 0,1 0 0 0 0,-1 0 0 0 0,-1 0 0 0 0,-1 0 0 0 0,-1 0 0 0 0,0 0 0 0 0,0 0 0 0 0,-1 0 0 0 0,0 0 0 0 0,1 0 0 0 0,-1 0 0 0 0,0 0 0 0 0,1 0 0 0 0,-1 0 0 0 0,1 0 0 0 0,-1 0 0 0 0,1 0 0 0 0,-1 0 0 0 0,1 0 0 0 0,-1 0 0 0 0,0 0 0 0 0,-1 0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13604 12392 16383 0 0,'2'0'0'0'0,"6"0"0"0"0,6 0 0 0 0,5 0 0 0 0,5 0 0 0 0,4 0 0 0 0,4 0 0 0 0,3 0 0 0 0,0 0 0 0 0,3 0 0 0 0,0 0 0 0 0,2 0 0 0 0,0 0 0 0 0,0 0 0 0 0,-2 0 0 0 0,0 0 0 0 0,-3 0 0 0 0,1 0 0 0 0,0 0 0 0 0,1 0 0 0 0,1 0 0 0 0,3 0 0 0 0,4 0 0 0 0,1 0 0 0 0,2 0 0 0 0,0 0 0 0 0,-2 0 0 0 0,-1 0 0 0 0,-5 0 0 0 0,-1 0 0 0 0,-3 0 0 0 0,-3 0 0 0 0,-3 0 0 0 0,1 0 0 0 0,0 0 0 0 0,-1 0 0 0 0,-1 0 0 0 0,2 0 0 0 0,0 0 0 0 0,-1 0 0 0 0,2 0 0 0 0,2 0 0 0 0,0 0 0 0 0,1 0 0 0 0,1 0 0 0 0,-1-1 0 0 0,1-2 0 0 0,-1 1 0 0 0,-2 1 0 0 0,0-2 0 0 0,-1 0 0 0 0,0 0 0 0 0,0 1 0 0 0,-1 1 0 0 0,2 1 0 0 0,2-1 0 0 0,0 1 0 0 0,-4 0 0 0 0,-4-1 0 0 0,-3-1 0 0 0,-5 0 0 0 0,-5 1 0 0 0,-2 0 0 0 0,-3 0 0 0 0,-2 1 0 0 0,2 0 0 0 0,0 0 0 0 0,1 0 0 0 0,2 0 0 0 0,2 0 0 0 0,3 0 0 0 0,3 0 0 0 0,4 0 0 0 0,3-1 0 0 0,3-2 0 0 0,3 1 0 0 0,0 0 0 0 0,-1 1 0 0 0,-1 0 0 0 0,0 1 0 0 0,-6 0 0 0 0,-3 0 0 0 0,-4 0 0 0 0,-4 0 0 0 0,-4 0 0 0 0,-1 0 0 0 0,-1 0 0 0 0,-1 0 0 0 0,-1 0 0 0 0,1 0 0 0 0,0 0 0 0 0,0 0 0 0 0,0 0 0 0 0,1 0 0 0 0,-1 0 0 0 0,0 0 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13529 12682 16383 0 0,'1'0'0'0'0,"4"0"0"0"0,3 0 0 0 0,5 0 0 0 0,5 0 0 0 0,3 0 0 0 0,4 0 0 0 0,1 0 0 0 0,2 0 0 0 0,10 0 0 0 0,6 0 0 0 0,1 0 0 0 0,4 0 0 0 0,2 0 0 0 0,0 0 0 0 0,1 0 0 0 0,1 0 0 0 0,-1 0 0 0 0,-2 0 0 0 0,-1 0 0 0 0,0 0 0 0 0,1 0 0 0 0,3 0 0 0 0,3 0 0 0 0,0 0 0 0 0,3 0 0 0 0,1 0 0 0 0,-4 0 0 0 0,-1 0 0 0 0,-4 0 0 0 0,-3 0 0 0 0,-4 0 0 0 0,-2 0 0 0 0,-3 0 0 0 0,-2 0 0 0 0,0 0 0 0 0,-2 0 0 0 0,-2 0 0 0 0,0 0 0 0 0,-3 0 0 0 0,-1 0 0 0 0,0 0 0 0 0,1 0 0 0 0,0 0 0 0 0,-1 0 0 0 0,-1 0 0 0 0,2 0 0 0 0,1 0 0 0 0,2 0 0 0 0,-1 0 0 0 0,0 0 0 0 0,1 0 0 0 0,1 0 0 0 0,0 0 0 0 0,1 0 0 0 0,4 0 0 0 0,2 0 0 0 0,3 0 0 0 0,1 0 0 0 0,0-1 0 0 0,-2-2 0 0 0,0 1 0 0 0,-3 0 0 0 0,-2 1 0 0 0,-3 0 0 0 0,-2 1 0 0 0,0 0 0 0 0,-1 0 0 0 0,1 0 0 0 0,-1 0 0 0 0,-1 0 0 0 0,0 0 0 0 0,-2 0 0 0 0,-1 0 0 0 0,0 0 0 0 0,-2 0 0 0 0,-1 0 0 0 0,0 0 0 0 0,0 0 0 0 0,-1 0 0 0 0,-1 0 0 0 0,-3 0 0 0 0,-3 0 0 0 0,-3 0 0 0 0,-2 0 0 0 0,-3 0 0 0 0,-1 0 0 0 0,0 0 0 0 0,-1 0 0 0 0,0 0 0 0 0,0-1 0 0 0,0-1 0 0 0,0 1 0 0 0,2-1 0 0 0,2 1 0 0 0,4 1 0 0 0,1-1 0 0 0,0 1 0 0 0,5-1 0 0 0,1-2 0 0 0,1 1 0 0 0,3 0 0 0 0,-2 1 0 0 0,1 1 0 0 0,0-1 0 0 0,-1 1 0 0 0,0 0 0 0 0,-1 0 0 0 0,-2 0 0 0 0,-1 0 0 0 0,-2 0 0 0 0,0 0 0 0 0,-1 0 0 0 0,-1 0 0 0 0,-1 0 0 0 0,-2 0 0 0 0,-1 0 0 0 0,1 0 0 0 0,1 0 0 0 0,3 0 0 0 0,3 0 0 0 0,3 0 0 0 0,2 0 0 0 0,1 2 0 0 0,4 2 0 0 0,1 2 0 0 0,0 1 0 0 0,1 2 0 0 0,1 0 0 0 0,-2-1 0 0 0,0 0 0 0 0,-4-1 0 0 0,-1 1 0 0 0,-2-1 0 0 0,-2-3 0 0 0,-3 1 0 0 0,-1-1 0 0 0,-1-2 0 0 0,0 0 0 0 0,-2-1 0 0 0,-1-1 0 0 0,0 0 0 0 0,-1 0 0 0 0,-1 0 0 0 0,-1 0 0 0 0,-2-1 0 0 0,1 1 0 0 0,-1 0 0 0 0,1 0 0 0 0,0 0 0 0 0,2 0 0 0 0,2 0 0 0 0,1 0 0 0 0,1 0 0 0 0,0 0 0 0 0,0 0 0 0 0,-3 0 0 0 0,-1 0 0 0 0,-3 0 0 0 0,0 0 0 0 0,-1 0 0 0 0,-1 0 0 0 0,0 0 0 0 0,0 0 0 0 0,0 0 0 0 0,-2 0 0 0 0,-2 0 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13648 13043 16383 0 0,'1'0'0'0'0,"3"0"0"0"0,6 0 0 0 0,8 0 0 0 0,4 0 0 0 0,5 0 0 0 0,4 0 0 0 0,4 0 0 0 0,3 0 0 0 0,0 0 0 0 0,2 0 0 0 0,2 0 0 0 0,0 0 0 0 0,-1 0 0 0 0,1 0 0 0 0,-1 0 0 0 0,0 0 0 0 0,-1 0 0 0 0,3 0 0 0 0,0 0 0 0 0,2 0 0 0 0,1 0 0 0 0,-1 0 0 0 0,-2 0 0 0 0,0 0 0 0 0,-2 0 0 0 0,-2 0 0 0 0,-2 0 0 0 0,0 0 0 0 0,-1 0 0 0 0,-3 0 0 0 0,-2 0 0 0 0,-1 0 0 0 0,-2 0 0 0 0,0 0 0 0 0,-1 0 0 0 0,0 0 0 0 0,0 0 0 0 0,3 0 0 0 0,0 0 0 0 0,0 0 0 0 0,0 0 0 0 0,-3 0 0 0 0,-3 0 0 0 0,-1 0 0 0 0,-1 0 0 0 0,-2 0 0 0 0,-1 0 0 0 0,-1 0 0 0 0,-3 0 0 0 0,0 0 0 0 0,-2 0 0 0 0,-2 0 0 0 0,-1 0 0 0 0,-2 0 0 0 0,0 0 0 0 0,-2 0 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13540 13501 16383 0 0,'1'0'0'0'0,"5"0"0"0"0,3 0 0 0 0,7 0 0 0 0,5 0 0 0 0,6 0 0 0 0,5 0 0 0 0,4 0 0 0 0,0 0 0 0 0,2 0 0 0 0,0 0 0 0 0,1 0 0 0 0,3 0 0 0 0,-1 0 0 0 0,2 0 0 0 0,11 0 0 0 0,7 0 0 0 0,1 0 0 0 0,0 0 0 0 0,0 0 0 0 0,3 0 0 0 0,-1 0 0 0 0,-2 0 0 0 0,-3 0 0 0 0,-1 0 0 0 0,-3 0 0 0 0,-2 0 0 0 0,-2 0 0 0 0,-3 0 0 0 0,0 0 0 0 0,1 0 0 0 0,-1-1 0 0 0,0-2 0 0 0,2 1 0 0 0,-1 0 0 0 0,-2-1 0 0 0,0 0 0 0 0,-1 1 0 0 0,-2-2 0 0 0,1 1 0 0 0,0-2 0 0 0,-1 1 0 0 0,-1-2 0 0 0,-2 2 0 0 0,0 0 0 0 0,0 1 0 0 0,-1 2 0 0 0,0 0 0 0 0,0 1 0 0 0,-1 0 0 0 0,4 0 0 0 0,0 0 0 0 0,-2 0 0 0 0,-2 1 0 0 0,1-1 0 0 0,-1 0 0 0 0,0 0 0 0 0,-2 0 0 0 0,-2 0 0 0 0,-3 0 0 0 0,-4 0 0 0 0,-2 0 0 0 0,-2 0 0 0 0,-1 0 0 0 0,-2 0 0 0 0,1 0 0 0 0,-1 0 0 0 0,1 0 0 0 0,2 0 0 0 0,-2 0 0 0 0,2 0 0 0 0,-3 0 0 0 0,-2 0 0 0 0,-3 0 0 0 0,-3 0 0 0 0,0 0 0 0 0,-1 0 0 0 0,0 0 0 0 0,3 0 0 0 0,0 0 0 0 0,2 0 0 0 0,0 0 0 0 0,3 0 0 0 0,-1 0 0 0 0,1 0 0 0 0,1 0 0 0 0,1 0 0 0 0,3 1 0 0 0,-1 1 0 0 0,0 0 0 0 0,1 0 0 0 0,-1-1 0 0 0,0 0 0 0 0,-1 1 0 0 0,0 0 0 0 0,1 1 0 0 0,1 0 0 0 0,1 2 0 0 0,1-1 0 0 0,2 1 0 0 0,1 0 0 0 0,3 0 0 0 0,2 2 0 0 0,2-1 0 0 0,4 0 0 0 0,1 2 0 0 0,2 0 0 0 0,-2 1 0 0 0,1 0 0 0 0,-2 1 0 0 0,0-1 0 0 0,-2-2 0 0 0,-4 1 0 0 0,-3-2 0 0 0,-3 0 0 0 0,-7-1 0 0 0,-3-1 0 0 0,-2-2 0 0 0,-3-1 0 0 0,-1-1 0 0 0,2 0 0 0 0,2 0 0 0 0,0 0 0 0 0,2 1 0 0 0,3 1 0 0 0,0 0 0 0 0,-1-1 0 0 0,-2 0 0 0 0,-2 0 0 0 0,-2 0 0 0 0,-3-1 0 0 0,-1 0 0 0 0,0 0 0 0 0,1 0 0 0 0,0-1 0 0 0,4 1 0 0 0,1 0 0 0 0,2 0 0 0 0,-1 0 0 0 0,-1 0 0 0 0,-2 0 0 0 0,-1 0 0 0 0,-2 0 0 0 0,-2 0 0 0 0,-1 0 0 0 0,-1 0 0 0 0,1 0 0 0 0,0 0 0 0 0,1 0 0 0 0,3 0 0 0 0,1 0 0 0 0,1 0 0 0 0,0 0 0 0 0,-2 0 0 0 0,-2 0 0 0 0,-1 0 0 0 0,-1-1 0 0 0,-1-1 0 0 0,-1 1 0 0 0,0-1 0 0 0,0 1 0 0 0,0 1 0 0 0,1-1 0 0 0,-1 0 0 0 0,0-1 0 0 0,1 1 0 0 0,-1-1 0 0 0,0 0 0 0 0,-3-1 0 0 0,0-1 0 0 0,1 0 0 0 0,0-1 0 0 0,1-1 0 0 0,3-1 0 0 0,1-1 0 0 0,3 0 0 0 0,2 0 0 0 0,1-1 0 0 0,0 2 0 0 0,-3 0 0 0 0,-1 1 0 0 0,-2 0 0 0 0,-3 1 0 0 0,-1 0 0 0 0,0-1 0 0 0,0 0 0 0 0,0-1 0 0 0,-1 0 0 0 0,1-1 0 0 0,-1 0 0 0 0,0 1 0 0 0,-3 1 0 0 0,-2 1 0 0 0,-3 2 0 0 0,-3 1 0 0 0,0 2 0 0 0,-4 0 0 0 0,0 0 0 0 0,-2 0 0 0 0,-1 1 0 0 0,-6-1 0 0 0,-6 0 0 0 0,-6 0 0 0 0,-7 2 0 0 0,-3 1 0 0 0,-2-1 0 0 0,-1 0 0 0 0,1 1 0 0 0,2 0 0 0 0,5-1 0 0 0,0 0 0 0 0,3 0 0 0 0,3-2 0 0 0,2 1 0 0 0,2-1 0 0 0,2 1 0 0 0,2 1 0 0 0,2-1 0 0 0,3 1 0 0 0,3-1 0 0 0,3-1 0 0 0,2 1 0 0 0,1-1 0 0 0,1 0 0 0 0,0 0 0 0 0,0 0 0 0 0,-1 0 0 0 0,-1-1 0 0 0,0 1 0 0 0,0 0 0 0 0,0 0 0 0 0,1 0 0 0 0,0 0 0 0 0,1 0 0 0 0,-1 0 0 0 0,1 0 0 0 0,-2 0 0 0 0,-3-1 0 0 0,-1-1 0 0 0,-3 0 0 0 0,-5-1 0 0 0,0 0 0 0 0,-1-1 0 0 0,3 0 0 0 0,2 1 0 0 0,2-1 0 0 0,3 1 0 0 0,1 1 0 0 0,2-1 0 0 0,1 0 0 0 0,1 1 0 0 0,-2 1 0 0 0,-2-2 0 0 0,-2 1 0 0 0,-1-1 0 0 0,-4-1 0 0 0,-1 1 0 0 0,0 1 0 0 0,-2 1 0 0 0,0-1 0 0 0,-2 0 0 0 0,1 0 0 0 0,3 1 0 0 0,1 0 0 0 0,2 0 0 0 0,0 1 0 0 0,-2 0 0 0 0,-3-2 0 0 0,-2 0 0 0 0,-4 0 0 0 0,-4 1 0 0 0,-7 0 0 0 0,-3-2 0 0 0,-4 1 0 0 0,-3-1 0 0 0,-4 2 0 0 0,-1 0 0 0 0,-1 0 0 0 0,-1 0 0 0 0,2 1 0 0 0,1 0 0 0 0,3 1 0 0 0,2-1 0 0 0,3 0 0 0 0,2 0 0 0 0,1 0 0 0 0,-2 0 0 0 0,0 0 0 0 0,-2 0 0 0 0,-3 0 0 0 0,-4 0 0 0 0,-4 0 0 0 0,-4 0 0 0 0,-3 0 0 0 0,0 0 0 0 0,-2 0 0 0 0,1 0 0 0 0,0 0 0 0 0,1 0 0 0 0,0 0 0 0 0,1-2 0 0 0,2 0 0 0 0,4-2 0 0 0,3-1 0 0 0,3 2 0 0 0,1-2 0 0 0,2 1 0 0 0,2 1 0 0 0,2 1 0 0 0,2-2 0 0 0,0 1 0 0 0,1 1 0 0 0,2 0 0 0 0,1 1 0 0 0,2-1 0 0 0,0 0 0 0 0,2 0 0 0 0,1 0 0 0 0,-1-1 0 0 0,1 0 0 0 0,1 1 0 0 0,1 0 0 0 0,3 1 0 0 0,1 0 0 0 0,1 1 0 0 0,-1-2 0 0 0,2 0 0 0 0,-1 0 0 0 0,1-1 0 0 0,-4 0 0 0 0,-1 1 0 0 0,-1-2 0 0 0,1 1 0 0 0,0 0 0 0 0,0 1 0 0 0,1-1 0 0 0,0 0 0 0 0,0 1 0 0 0,-2 1 0 0 0,0 0 0 0 0,-3 0 0 0 0,1 1 0 0 0,0 0 0 0 0,3 0 0 0 0,3 0 0 0 0,2 0 0 0 0,2 0 0 0 0,2 0 0 0 0,1 0 0 0 0,1 0 0 0 0,1 0 0 0 0,1 0 0 0 0,-1 0 0 0 0,2 0 0 0 0,1 0 0 0 0,1 0 0 0 0,0 0 0 0 0,1 0 0 0 0,1 0 0 0 0,-1 0 0 0 0,2 0 0 0 0,-1 0 0 0 0,0 0 0 0 0,1 0 0 0 0,0 0 0 0 0,0 0 0 0 0,3-1 0 0 0,0-1 0 0 0,3-1 0 0 0,0-1 0 0 0,1 0 0 0 0,1 0 0 0 0,-1-1 0 0 0,-2 1 0 0 0,0-1 0 0 0,0-1 0 0 0,0 1 0 0 0,1-1 0 0 0,0 0 0 0 0,1 0 0 0 0,0-1 0 0 0,1 0 0 0 0,0 0 0 0 0,0 0 0 0 0,0 1 0 0 0,0 0 0 0 0,1 0 0 0 0,0-1 0 0 0,1 0 0 0 0,-1 0 0 0 0,1 0 0 0 0,0-1 0 0 0,1 1 0 0 0,-1-1 0 0 0,0 1 0 0 0,0-1 0 0 0,0 0 0 0 0,0 1 0 0 0,0-1 0 0 0,0 0 0 0 0,0 1 0 0 0,0-1 0 0 0,0 0 0 0 0,0 1 0 0 0,0-1 0 0 0,0 0 0 0 0,0 1 0 0 0,0-1 0 0 0,0 0 0 0 0,0 1 0 0 0,0-1 0 0 0,0 1 0 0 0,0-1 0 0 0,0 1 0 0 0,0-1 0 0 0,0 0 0 0 0,0 0 0 0 0,1 2 0 0 0,1 0 0 0 0,-1 0 0 0 0,1 0 0 0 0,0-1 0 0 0,0 0 0 0 0,2-1 0 0 0,-1 1 0 0 0,1-1 0 0 0,-1 0 0 0 0,0-1 0 0 0,0-1 0 0 0,0 1 0 0 0,1-1 0 0 0,-1 1 0 0 0,-1 1 0 0 0,2-2 0 0 0,-1 0 0 0 0,-1 1 0 0 0,0 0 0 0 0,0-2 0 0 0,0 1 0 0 0,0 0 0 0 0,1 0 0 0 0,0 2 0 0 0,-1-1 0 0 0,0 1 0 0 0,-2 1 0 0 0,1-1 0 0 0,-1 0 0 0 0,0 1 0 0 0,0 0 0 0 0,0-1 0 0 0,0 1 0 0 0,0-1 0 0 0,0 1 0 0 0,0-1 0 0 0,0 1 0 0 0,0-1 0 0 0,0 1 0 0 0,0-1 0 0 0,0 1 0 0 0,0-1 0 0 0,0 1 0 0 0,0-1 0 0 0,0 0 0 0 0,0-1 0 0 0,-2 1 0 0 0,1-1 0 0 0,-1 1 0 0 0,0 0 0 0 0,-1 1 0 0 0,1-1 0 0 0,-1 0 0 0 0,0 1 0 0 0,0-1 0 0 0,-1-1 0 0 0,0-1 0 0 0,1 0 0 0 0,0 1 0 0 0,0 0 0 0 0,0 1 0 0 0,-1-2 0 0 0,0 0 0 0 0,2 1 0 0 0,-1-1 0 0 0,0 0 0 0 0,0 0 0 0 0,0 0 0 0 0,1-1 0 0 0,0 0 0 0 0,0 1 0 0 0,0-1 0 0 0,-1 0 0 0 0,1-1 0 0 0,0 0 0 0 0,-1 1 0 0 0,1 1 0 0 0,0 1 0 0 0,1 1 0 0 0,-1 0 0 0 0,0 0 0 0 0,1 1 0 0 0,-1 0 0 0 0,2-1 0 0 0,-2 1 0 0 0,0 0 0 0 0,0 0 0 0 0,1-2 0 0 0,0-1 0 0 0,0 0 0 0 0,-1 0 0 0 0,-2-3 0 0 0,1 1 0 0 0,-1-2 0 0 0,-1 0 0 0 0,-2 2 0 0 0,2 3 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13553 13717 16383 0 0,'4'0'0'0'0,"5"0"0"0"0,9 0 0 0 0,3 0 0 0 0,6 0 0 0 0,6 0 0 0 0,4 0 0 0 0,4 0 0 0 0,4 0 0 0 0,1 0 0 0 0,0 0 0 0 0,-1 0 0 0 0,1 0 0 0 0,2 0 0 0 0,2 0 0 0 0,1 0 0 0 0,5 0 0 0 0,1 0 0 0 0,1 0 0 0 0,-3 0 0 0 0,-2 0 0 0 0,-3 0 0 0 0,0 0 0 0 0,-3 0 0 0 0,-2 0 0 0 0,-1 0 0 0 0,-3 0 0 0 0,2 0 0 0 0,-2 0 0 0 0,-1 0 0 0 0,0 0 0 0 0,-1 0 0 0 0,-2 0 0 0 0,0 0 0 0 0,-2 0 0 0 0,-1 0 0 0 0,2 0 0 0 0,1 0 0 0 0,3 0 0 0 0,3 0 0 0 0,-1 0 0 0 0,1 0 0 0 0,-1 0 0 0 0,-1-2 0 0 0,-2 0 0 0 0,-4 0 0 0 0,-2 0 0 0 0,-3 1 0 0 0,-1-2 0 0 0,-2 1 0 0 0,3 0 0 0 0,-1 0 0 0 0,1 1 0 0 0,-1 0 0 0 0,2-1 0 0 0,2 0 0 0 0,3 0 0 0 0,2-1 0 0 0,0-1 0 0 0,5 1 0 0 0,3-1 0 0 0,0 1 0 0 0,0-1 0 0 0,-3 1 0 0 0,-3-1 0 0 0,-3 1 0 0 0,-3 0 0 0 0,-2 0 0 0 0,-3 0 0 0 0,-1 0 0 0 0,-1-1 0 0 0,-2 2 0 0 0,-1 0 0 0 0,-1-1 0 0 0,-3 1 0 0 0,-5 0 0 0 0,-2 0 0 0 0,-3 1 0 0 0,-2 1 0 0 0,0 0 0 0 0,-1-2 0 0 0,0 1 0 0 0,-1-1 0 0 0,1 1 0 0 0,2 0 0 0 0,2 0 0 0 0,2 0 0 0 0,2-1 0 0 0,5 0 0 0 0,2 0 0 0 0,0 0 0 0 0,-1 0 0 0 0,3-1 0 0 0,-1 2 0 0 0,0 0 0 0 0,-3 0 0 0 0,-2 1 0 0 0,-2 0 0 0 0,-3 0 0 0 0,-3 0 0 0 0,-1 0 0 0 0,-1 0 0 0 0,-1 0 0 0 0,0 0 0 0 0,0 0 0 0 0,0 0 0 0 0,2 0 0 0 0,4 0 0 0 0,2 0 0 0 0,4 0 0 0 0,3 0 0 0 0,1 0 0 0 0,-1 0 0 0 0,-3 0 0 0 0,-3 0 0 0 0,-3 0 0 0 0,-3 0 0 0 0,-1 0 0 0 0,-2 0 0 0 0,0 0 0 0 0,0 0 0 0 0,0 0 0 0 0,0 0 0 0 0,1 0 0 0 0,-3 2 0 0 0,1-1 0 0 0,0 1 0 0 0,-2 0 0 0 0,0 2 0 0 0,-4 2 0 0 0,0 1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13529 14003 16383 0 0,'0'-1'0'0'0,"1"-1"0"0"0,4 0 0 0 0,3 1 0 0 0,3 0 0 0 0,7 1 0 0 0,3 0 0 0 0,5 0 0 0 0,4 0 0 0 0,8 0 0 0 0,2 0 0 0 0,3 0 0 0 0,0 0 0 0 0,5 0 0 0 0,3 0 0 0 0,2 0 0 0 0,2 0 0 0 0,0 0 0 0 0,3 0 0 0 0,1 0 0 0 0,2 0 0 0 0,0 0 0 0 0,-1 0 0 0 0,1 0 0 0 0,-1 0 0 0 0,2 0 0 0 0,-1 0 0 0 0,-1 0 0 0 0,-5 0 0 0 0,-2 0 0 0 0,-3 0 0 0 0,-3 0 0 0 0,-6 0 0 0 0,-2 0 0 0 0,-1 0 0 0 0,0 0 0 0 0,2 0 0 0 0,4 0 0 0 0,1 0 0 0 0,3 0 0 0 0,1 0 0 0 0,0 0 0 0 0,-1 0 0 0 0,-3 0 0 0 0,-2 0 0 0 0,-3 0 0 0 0,-2 0 0 0 0,-1 0 0 0 0,-2 0 0 0 0,1 0 0 0 0,-2-2 0 0 0,-4 0 0 0 0,-2 0 0 0 0,-5 1 0 0 0,-3-1 0 0 0,-2 2 0 0 0,-2-2 0 0 0,0 0 0 0 0,0 0 0 0 0,0 1 0 0 0,0 0 0 0 0,0 0 0 0 0,0 1 0 0 0,1 0 0 0 0,0 0 0 0 0,0 0 0 0 0,-2 0 0 0 0,1 0 0 0 0,2 0 0 0 0,-2 0 0 0 0,-1 0 0 0 0,0 0 0 0 0,1 0 0 0 0,0 0 0 0 0,2 0 0 0 0,1 0 0 0 0,0 0 0 0 0,3-2 0 0 0,2 0 0 0 0,0 0 0 0 0,2 0 0 0 0,0 1 0 0 0,1 0 0 0 0,1-1 0 0 0,-2 0 0 0 0,-3 0 0 0 0,0 0 0 0 0,1 1 0 0 0,-3 1 0 0 0,0-1 0 0 0,-1 1 0 0 0,-1 0 0 0 0,0 0 0 0 0,0 0 0 0 0,1 0 0 0 0,-1 1 0 0 0,-2-1 0 0 0,-3 0 0 0 0,1 0 0 0 0,-1 0 0 0 0,1 0 0 0 0,0 0 0 0 0,-2 0 0 0 0,1-2 0 0 0,0 0 0 0 0,1 0 0 0 0,1 1 0 0 0,0 0 0 0 0,0 0 0 0 0,1-1 0 0 0,-2 0 0 0 0,-1 1 0 0 0,-2-1 0 0 0,0 1 0 0 0,-1 1 0 0 0,-2-1 0 0 0,0 1 0 0 0,-2 0 0 0 0,3 0 0 0 0,-1 0 0 0 0,0 0 0 0 0,0 1 0 0 0,0-1 0 0 0,-1 0 0 0 0,0 0 0 0 0,0 0 0 0 0,-1 0 0 0 0,1 0 0 0 0,-1 0 0 0 0,1 0 0 0 0,-1 0 0 0 0,0 0 0 0 0,1 0 0 0 0,-1 0 0 0 0,0 0 0 0 0,1 0 0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49:53.49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19606 10237 0 0 0,'6'0'0'0'0,"8"0"0"0"0,9 0 0 0 0,11 0 0 0 0,27 0 0 0 0,26 0 0 0 0,17 0 0 0 0,4 0 0 0 0,-4 0 0 0 0,-8 0 0 0 0,-13 0 0 0 0,-16 0 0 0 0,-5 0 0 0 0,-2 0 0 0 0,1 0 0 0 0,4 0 0 0 0,2 6 0 0 0,2 2 0 0 0,3 0 0 0 0,-6-1 0 0 0,-7-3 0 0 0,-8-1 0 0 0,0-2 0 0 0,4 0 0 0 0,-2-1 0 0 0,3 0 0 0 0,-1-1 0 0 0,57 1 0 0 0,16 0 0 0 0,-13-7 0 0 0,-21-1 0 0 0,-19 0 0 0 0,-17 2 0 0 0,-12 1 0 0 0,-7 2 0 0 0,-5 2 0 0 0,30 0 0 0 0,16 1 0 0 0,0 1 0 0 0,-6-1 0 0 0,-10 0 0 0 0,-10 1 0 0 0,-8-1 0 0 0,-5 0 0 0 0,-4 0 0 0 0,-1 0 0 0 0,-2 0 0 0 0,13 0 0 0 0,4 0 0 0 0,1 0 0 0 0,170-6 0 0 0,66-9 0 0 0,-9-1 0 0 0,-46 2 0 0 0,-57 3 0 0 0,-51 4 0 0 0,-42 2 0 0 0,-28 3 0 0 0,-17 2 0 0 0,-9 0 0 0 0,-4 1 0 0 0,1-1 0 0 0,2 1 0 0 0,2-1 0 0 0,3 1 0 0 0,1-1 0 0 0,2 0 0 0 0,0 0 0 0 0,1 0 0 0 0,0 0 0 0 0,0 0 0 0 0,6 0 0 0 0,8 0 0 0 0,15 0 0 0 0,13 0 0 0 0,13 0 0 0 0,10 0 0 0 0,5 0 0 0 0,3 0 0 0 0,-4 0 0 0 0,-2 0 0 0 0,0 0 0 0 0,8 0 0 0 0,8-6 0 0 0,10-3 0 0 0,1 2 0 0 0,3 0 0 0 0,3 3 0 0 0,4 7 0 0 0,2 4 0 0 0,-4 0 0 0 0,-20-1 0 0 0,-17-1 0 0 0,-21-2 0 0 0,-17-7 0 0 0,-13-3 0 0 0,-10-1 0 0 0,2 2 0 0 0,4 1 0 0 0,8 2 0 0 0,13 1 0 0 0,7 1 0 0 0,10 1 0 0 0,-4 0 0 0 0,-9 0 0 0 0,-11 1 0 0 0,-3-1 0 0 0,7 0 0 0 0,5 7 0 0 0,3 1 0 0 0,1 0 0 0 0,-5-2 0 0 0,-9-8 0 0 0,-8-3 0 0 0,-6-1 0 0 0,-6 0 0 0 0,4 1 0 0 0,0 2 0 0 0,5 1 0 0 0,6 1 0 0 0,13 1 0 0 0,7 6 0 0 0,53 3 0 0 0,73-1 0 0 0,27-1 0 0 0,-13-3 0 0 0,-30-1 0 0 0,-35-1 0 0 0,-36-1 0 0 0,-25-1 0 0 0,53-7 0 0 0,8 5 0 0 0,-15-5 0 0 0,-24 0 0 0 0,-25 1 0 0 0,-21 1 0 0 0,-15 2 0 0 0,-3 1 0 0 0,2 1 0 0 0,5 1 0 0 0,6 0 0 0 0,5-6 0 0 0,11-2 0 0 0,4 1 0 0 0,13 1 0 0 0,10 1 0 0 0,0 2 0 0 0,-6 2 0 0 0,-12 0 0 0 0,-15 1 0 0 0,-7 1 0 0 0,-8-1 0 0 0,-7 0 0 0 0,1 1 0 0 0,-2-1 0 0 0,-3 0 0 0 0,-2 0 0 0 0,-3 0 0 0 0,-1 0 0 0 0,-1 0 0 0 0,-1 0 0 0 0,0-6 0 0 0,0-3 0 0 0,0 2 0 0 0,0 0 0 0 0,0 9 0 0 0,1 3 0 0 0,-1 2 0 0 0,1-1 0 0 0,-7-8 0 0 0,-2-3 0 0 0,1-1 0 0 0,1 0 0 0 0,2 2 0 0 0,2 1 0 0 0,-18 1 0 0 0,-11 2 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13568 14335 16383 0 0,'3'0'0'0'0,"4"0"0"0"0,7 0 0 0 0,8 0 0 0 0,4 0 0 0 0,5 0 0 0 0,9 0 0 0 0,2 0 0 0 0,4 0 0 0 0,0 0 0 0 0,2 0 0 0 0,2 0 0 0 0,-1 0 0 0 0,0 0 0 0 0,2 0 0 0 0,-2 0 0 0 0,1 0 0 0 0,-2 0 0 0 0,0 0 0 0 0,2 0 0 0 0,0 0 0 0 0,3 0 0 0 0,-3-2 0 0 0,-2 0 0 0 0,-2 0 0 0 0,-5 0 0 0 0,-4 1 0 0 0,-2 0 0 0 0,-2 1 0 0 0,-2 0 0 0 0,0 0 0 0 0,2 0 0 0 0,3-2 0 0 0,1 0 0 0 0,1 0 0 0 0,2 0 0 0 0,0 1 0 0 0,0 0 0 0 0,1 1 0 0 0,-1-1 0 0 0,0 1 0 0 0,1 1 0 0 0,-1-1 0 0 0,0 0 0 0 0,0 0 0 0 0,0 0 0 0 0,-2 0 0 0 0,-1 0 0 0 0,1 0 0 0 0,-2 0 0 0 0,-1 0 0 0 0,2-2 0 0 0,0 0 0 0 0,-1 0 0 0 0,0 0 0 0 0,1 1 0 0 0,-1 0 0 0 0,-2 1 0 0 0,-4-1 0 0 0,-5 1 0 0 0,-3 0 0 0 0,-2 1 0 0 0,-3-1 0 0 0,0 0 0 0 0,-1 0 0 0 0,2 0 0 0 0,-1 0 0 0 0,-1 0 0 0 0,4 0 0 0 0,0 0 0 0 0,-1 0 0 0 0,0 0 0 0 0,1 0 0 0 0,-2 0 0 0 0,-1 0 0 0 0,2 0 0 0 0,-1 0 0 0 0,1 0 0 0 0,-1 0 0 0 0,-1 0 0 0 0,0 0 0 0 0,-1 0 0 0 0,-1 0 0 0 0,1 0 0 0 0,-1 0 0 0 0,3 0 0 0 0,1 0 0 0 0,2 0 0 0 0,0 0 0 0 0,-1 0 0 0 0,-1 0 0 0 0,0 0 0 0 0,-1-2 0 0 0,-1 0 0 0 0,0 1 0 0 0,-2-1 0 0 0,0 1 0 0 0,-1 0 0 0 0,1 1 0 0 0,1 0 0 0 0,-2-1 0 0 0,1-1 0 0 0,1 0 0 0 0,2 1 0 0 0,0 0 0 0 0,1 1 0 0 0,2-2 0 0 0,-1 0 0 0 0,1 0 0 0 0,-1 1 0 0 0,2 0 0 0 0,0 0 0 0 0,0-1 0 0 0,0 0 0 0 0,-3 0 0 0 0,-3 0 0 0 0,-3 1 0 0 0,-3 1 0 0 0,-1-1 0 0 0,-1 1 0 0 0,-1 0 0 0 0,-1 0 0 0 0,1 1 0 0 0,0-1 0 0 0,2 0 0 0 0,2 0 0 0 0,0 0 0 0 0,0 0 0 0 0,0 0 0 0 0,-2 0 0 0 0,0 0 0 0 0,-1 0 0 0 0,0 0 0 0 0,-1 0 0 0 0,0 0 0 0 0,1 0 0 0 0,-1 0 0 0 0,0 0 0 0 0,2 0 0 0 0,1 0 0 0 0,0 0 0 0 0,-1 0 0 0 0,-1 0 0 0 0,1 0 0 0 0,-3 0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14460 14811 16383 0 0,'1'0'0'0'0,"2"-3"0"0"0,3-3 0 0 0,6-9 0 0 0,5-6 0 0 0,0-7 0 0 0,-2-1 0 0 0,-2-2 0 0 0,-2-1 0 0 0,-1-2 0 0 0,-2 2 0 0 0,-3 4 0 0 0,-2 5 0 0 0,-1 5 0 0 0,-3 6 0 0 0,-2 5 0 0 0,-5 6 0 0 0,-5 9 0 0 0,-5 8 0 0 0,-4 6 0 0 0,-3 6 0 0 0,-2 6 0 0 0,1 4 0 0 0,0 2 0 0 0,2 1 0 0 0,1-1 0 0 0,4-3 0 0 0,4-6 0 0 0,4-5 0 0 0,4-7 0 0 0,3-6 0 0 0,2-2 0 0 0,7-4 0 0 0,9-7 0 0 0,12-8 0 0 0,14-12 0 0 0,12-13 0 0 0,12-12 0 0 0,6-8 0 0 0,-3 0 0 0 0,-1-3 0 0 0,-1 1 0 0 0,-4 3 0 0 0,-5 2 0 0 0,-8 6 0 0 0,-9 7 0 0 0,-8 8 0 0 0,-8 7 0 0 0,-6 6 0 0 0,-6 7 0 0 0,-5 6 0 0 0,-7 8 0 0 0,-6 11 0 0 0,-6 7 0 0 0,-2 7 0 0 0,-2 2 0 0 0,1 1 0 0 0,1-3 0 0 0,2-3 0 0 0,3-5 0 0 0,3-5 0 0 0,1-4 0 0 0,2-6 0 0 0,6-8 0 0 0,6-9 0 0 0,6-8 0 0 0,6-8 0 0 0,7-8 0 0 0,4-4 0 0 0,0-1 0 0 0,0 1 0 0 0,-3 4 0 0 0,-4 5 0 0 0,-5 6 0 0 0,-5 7 0 0 0,-3 6 0 0 0,-5 5 0 0 0,-4 5 0 0 0,-5 3 0 0 0,-2 3 0 0 0,-4 0 0 0 0,1-1 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14077 11989 16383 0 0,'0'-4'0'0'0,"0"-1"0"0"0,0 10 0 0 0,0 14 0 0 0,0 18 0 0 0,0 17 0 0 0,0 7 0 0 0,0 2 0 0 0,0 0 0 0 0,0-7 0 0 0,0-7 0 0 0,0-12 0 0 0,0-15 0 0 0,0-23 0 0 0,0-38 0 0 0,5-36 0 0 0,11-44 0 0 0,10-40 0 0 0,10-15 0 0 0,6-17 0 0 0,8-9 0 0 0,4-4 0 0 0,0 2 0 0 0,-1 11 0 0 0,-7 28 0 0 0,-8 24 0 0 0,-5 17 0 0 0,-7 15 0 0 0,-5 11 0 0 0,-4 9 0 0 0,-6 8 0 0 0,-3 8 0 0 0,-5 7 0 0 0,-1 7 0 0 0,-3 9 0 0 0,1 6 0 0 0,-1 5 0 0 0,0 6 0 0 0,0 4 0 0 0,1 3 0 0 0,-1 3 0 0 0,1 3 0 0 0,0 0 0 0 0,0 2 0 0 0,0 1 0 0 0,0 3 0 0 0,0 1 0 0 0,-1 3 0 0 0,-2 3 0 0 0,-1 2 0 0 0,-2 4 0 0 0,-2 12 0 0 0,-2 10 0 0 0,-2 13 0 0 0,-3 16 0 0 0,-6 13 0 0 0,-3 14 0 0 0,-5 15 0 0 0,-2 10 0 0 0,-1 5 0 0 0,2-7 0 0 0,2-5 0 0 0,3-5 0 0 0,2-3 0 0 0,3-5 0 0 0,0-5 0 0 0,4-3 0 0 0,3-7 0 0 0,2-4 0 0 0,2-5 0 0 0,4-8 0 0 0,1-8 0 0 0,3-7 0 0 0,0-8 0 0 0,2-6 0 0 0,-1-7 0 0 0,1-3 0 0 0,-1-4 0 0 0,1-1 0 0 0,-1 0 0 0 0,0 2 0 0 0,0 2 0 0 0,0 4 0 0 0,0 3 0 0 0,0 4 0 0 0,0 5 0 0 0,0 3 0 0 0,0 5 0 0 0,0 2 0 0 0,0 2 0 0 0,0 0 0 0 0,0 1 0 0 0,0-2 0 0 0,0-3 0 0 0,0-3 0 0 0,0-4 0 0 0,0-6 0 0 0,0-6 0 0 0,0-4 0 0 0,0-3 0 0 0,0-2 0 0 0,0-6 0 0 0,-3-10 0 0 0,-5-10 0 0 0,-5-15 0 0 0,-4-8 0 0 0,-2-9 0 0 0,-3-5 0 0 0,0-3 0 0 0,-1-1 0 0 0,1 6 0 0 0,2 6 0 0 0,5 9 0 0 0,4 9 0 0 0,5 10 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1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18277 9046 16383 0 0,'3'0'0'0'0,"1"0"0"0"0,2 0 0 0 0,1 0 0 0 0,2 0 0 0 0,3 0 0 0 0,1 0 0 0 0,4 0 0 0 0,4 0 0 0 0,1 0 0 0 0,3 0 0 0 0,2 0 0 0 0,2 0 0 0 0,0 0 0 0 0,2 0 0 0 0,1 0 0 0 0,1 0 0 0 0,0 0 0 0 0,1 0 0 0 0,0 0 0 0 0,-2 0 0 0 0,-1 0 0 0 0,1 0 0 0 0,-1 0 0 0 0,0-2 0 0 0,1 0 0 0 0,1 0 0 0 0,1 0 0 0 0,1 1 0 0 0,-1 0 0 0 0,-3 1 0 0 0,-3 0 0 0 0,-2 0 0 0 0,-4 0 0 0 0,0 0 0 0 0,-1 0 0 0 0,0 0 0 0 0,2 0 0 0 0,1 0 0 0 0,1 0 0 0 0,2-1 0 0 0,0-1 0 0 0,0 0 0 0 0,1-2 0 0 0,0 1 0 0 0,2 0 0 0 0,1 0 0 0 0,-1-1 0 0 0,2 2 0 0 0,2 0 0 0 0,0 0 0 0 0,-1 2 0 0 0,-1 0 0 0 0,-2 0 0 0 0,-3 0 0 0 0,-1 0 0 0 0,-3 0 0 0 0,-2 0 0 0 0,-1 0 0 0 0,-1 0 0 0 0,1 0 0 0 0,1 0 0 0 0,-1-1 0 0 0,0-1 0 0 0,1 0 0 0 0,0 1 0 0 0,-1 0 0 0 0,-1 0 0 0 0,1 1 0 0 0,2-1 0 0 0,-1 0 0 0 0,0-1 0 0 0,-1 0 0 0 0,-1 1 0 0 0,-3 0 0 0 0,-2-1 0 0 0,-3 0 0 0 0,-2 0 0 0 0,0 1 0 0 0,-2 0 0 0 0,0 0 0 0 0,0 1 0 0 0,0 0 0 0 0,0 0 0 0 0,2 0 0 0 0,2 0 0 0 0,2 0 0 0 0,2 1 0 0 0,3-1 0 0 0,1 0 0 0 0,2 0 0 0 0,0 0 0 0 0,2 0 0 0 0,-1 0 0 0 0,-2 0 0 0 0,-4 0 0 0 0,-3 0 0 0 0,-1 0 0 0 0,-1 0 0 0 0,0 0 0 0 0,2 0 0 0 0,2 0 0 0 0,4 0 0 0 0,2 0 0 0 0,1 0 0 0 0,3 0 0 0 0,-2 0 0 0 0,2 0 0 0 0,-2 0 0 0 0,0 0 0 0 0,0-2 0 0 0,0 0 0 0 0,0 0 0 0 0,2 1 0 0 0,-1-2 0 0 0,1 1 0 0 0,-2 0 0 0 0,-2 0 0 0 0,1 1 0 0 0,-1 0 0 0 0,0 1 0 0 0,3 0 0 0 0,-2-1 0 0 0,2-1 0 0 0,0 0 0 0 0,0 1 0 0 0,-2 0 0 0 0,0 0 0 0 0,-1 1 0 0 0,-1 0 0 0 0,1 0 0 0 0,1 0 0 0 0,2 0 0 0 0,2 0 0 0 0,0 0 0 0 0,1 0 0 0 0,1 0 0 0 0,0-1 0 0 0,0-2 0 0 0,0 1 0 0 0,-3 1 0 0 0,1 0 0 0 0,-1 0 0 0 0,1 1 0 0 0,-2-1 0 0 0,1 1 0 0 0,-3 0 0 0 0,0 1 0 0 0,-1-1 0 0 0,0-2 0 0 0,-1 0 0 0 0,-2 1 0 0 0,2-1 0 0 0,0 1 0 0 0,1 0 0 0 0,0 0 0 0 0,-1-1 0 0 0,1 0 0 0 0,0 0 0 0 0,1 1 0 0 0,-1 1 0 0 0,1 0 0 0 0,0-2 0 0 0,1 0 0 0 0,-1 0 0 0 0,0 1 0 0 0,0 0 0 0 0,-1 0 0 0 0,-3 1 0 0 0,-2 0 0 0 0,-2 0 0 0 0,-2 0 0 0 0,-1 0 0 0 0,1 0 0 0 0,2 0 0 0 0,2 0 0 0 0,2 0 0 0 0,3 0 0 0 0,3 0 0 0 0,4 0 0 0 0,1 0 0 0 0,1 0 0 0 0,-1 0 0 0 0,0 0 0 0 0,-1 0 0 0 0,1 0 0 0 0,-2 0 0 0 0,-1 0 0 0 0,-1 0 0 0 0,-3 0 0 0 0,-3 0 0 0 0,-3 0 0 0 0,-3 0 0 0 0,-2 0 0 0 0,-2 0 0 0 0,-2 2 0 0 0,1-1 0 0 0,-1 1 0 0 0,0-1 0 0 0,0 0 0 0 0,0 0 0 0 0,0-1 0 0 0,1 2 0 0 0,-1-1 0 0 0,1 1 0 0 0,-1-1 0 0 0,1 0 0 0 0,-1-1 0 0 0,1 1 0 0 0,-1-1 0 0 0,1 1 0 0 0,-1 1 0 0 0,1-1 0 0 0,-2 2 0 0 0,-2-1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18261 9378 16383 0 0,'1'0'0'0'0,"2"0"0"0"0,3 0 0 0 0,3 0 0 0 0,5 0 0 0 0,5 0 0 0 0,2 0 0 0 0,2 0 0 0 0,2 0 0 0 0,3 0 0 0 0,7 0 0 0 0,1 0 0 0 0,7 0 0 0 0,3 0 0 0 0,3 0 0 0 0,2 0 0 0 0,-1 0 0 0 0,1 0 0 0 0,-2 0 0 0 0,0 0 0 0 0,1 0 0 0 0,-1 0 0 0 0,-3 0 0 0 0,-1 2 0 0 0,-2 0 0 0 0,-2 2 0 0 0,-3 0 0 0 0,-3 1 0 0 0,-1-1 0 0 0,1 2 0 0 0,-1-1 0 0 0,0-2 0 0 0,2 1 0 0 0,-1 0 0 0 0,0 1 0 0 0,0-1 0 0 0,-3-1 0 0 0,2 1 0 0 0,-2 0 0 0 0,-1 1 0 0 0,1-1 0 0 0,0 0 0 0 0,1 1 0 0 0,0 0 0 0 0,-3-1 0 0 0,-2-1 0 0 0,-3 1 0 0 0,-1-1 0 0 0,-2 0 0 0 0,1 0 0 0 0,-2 0 0 0 0,3 1 0 0 0,2 0 0 0 0,2-1 0 0 0,0 1 0 0 0,0 0 0 0 0,0 0 0 0 0,0 0 0 0 0,0-1 0 0 0,2-1 0 0 0,1 0 0 0 0,-1-2 0 0 0,2 1 0 0 0,0-1 0 0 0,1-1 0 0 0,0 1 0 0 0,-1 0 0 0 0,-1 0 0 0 0,-4 0 0 0 0,0 0 0 0 0,-2 0 0 0 0,1 0 0 0 0,0 1 0 0 0,0 1 0 0 0,3 0 0 0 0,2 0 0 0 0,-1-1 0 0 0,-1 0 0 0 0,1-1 0 0 0,-2 0 0 0 0,-2 2 0 0 0,0 0 0 0 0,-1-1 0 0 0,1 1 0 0 0,0-1 0 0 0,0-1 0 0 0,2 0 0 0 0,-1 1 0 0 0,2-1 0 0 0,2 0 0 0 0,1-1 0 0 0,1 1 0 0 0,1 0 0 0 0,2 0 0 0 0,1 0 0 0 0,2 0 0 0 0,0 0 0 0 0,4 0 0 0 0,0 0 0 0 0,1-1 0 0 0,-2-2 0 0 0,0-1 0 0 0,0 0 0 0 0,-1-1 0 0 0,-1 0 0 0 0,0 2 0 0 0,0-2 0 0 0,0 1 0 0 0,0-1 0 0 0,-2 1 0 0 0,-1 1 0 0 0,-2-1 0 0 0,-2 0 0 0 0,-2 1 0 0 0,-2 0 0 0 0,-1 0 0 0 0,0 0 0 0 0,-1 1 0 0 0,0 0 0 0 0,0-1 0 0 0,0 1 0 0 0,3 0 0 0 0,-2 1 0 0 0,2 1 0 0 0,-2-1 0 0 0,0 1 0 0 0,-3-1 0 0 0,-2-1 0 0 0,-4 0 0 0 0,-4 1 0 0 0,-4 0 0 0 0,-1 0 0 0 0,-2 1 0 0 0,-1 0 0 0 0,-1-1 0 0 0,1-2 0 0 0,0-1 0 0 0,1 0 0 0 0,1 0 0 0 0,1-1 0 0 0,-1 1 0 0 0,-1 0 0 0 0,-1-1 0 0 0,-3-1 0 0 0,-4-2 0 0 0,-6-1 0 0 0,-6-2 0 0 0,-6-3 0 0 0,-7 0 0 0 0,-4-2 0 0 0,-7 1 0 0 0,-7 0 0 0 0,-3 2 0 0 0,-2 1 0 0 0,-1 2 0 0 0,2 1 0 0 0,2 3 0 0 0,2 0 0 0 0,1 1 0 0 0,3 2 0 0 0,3-1 0 0 0,2 1 0 0 0,1 1 0 0 0,0 0 0 0 0,-2 1 0 0 0,-4 1 0 0 0,-2-1 0 0 0,-3 1 0 0 0,-4 1 0 0 0,-2-1 0 0 0,-3 0 0 0 0,-1 0 0 0 0,-1 0 0 0 0,1 0 0 0 0,-1 0 0 0 0,2 0 0 0 0,4 0 0 0 0,3 0 0 0 0,5 0 0 0 0,2 0 0 0 0,1 0 0 0 0,3 0 0 0 0,0 0 0 0 0,-1 0 0 0 0,-1 0 0 0 0,-1 0 0 0 0,-1 0 0 0 0,-1 0 0 0 0,0 0 0 0 0,0 2 0 0 0,-1 0 0 0 0,1 0 0 0 0,2 2 0 0 0,0-1 0 0 0,1 0 0 0 0,-2-1 0 0 0,3 0 0 0 0,-1 1 0 0 0,3 0 0 0 0,-1-2 0 0 0,1 0 0 0 0,0 0 0 0 0,0-1 0 0 0,2 0 0 0 0,-1 0 0 0 0,1 0 0 0 0,1 0 0 0 0,-1 0 0 0 0,0 0 0 0 0,1 0 0 0 0,1-1 0 0 0,1 1 0 0 0,0 0 0 0 0,1 0 0 0 0,-2 0 0 0 0,0 0 0 0 0,0 1 0 0 0,-2-1 0 0 0,0 0 0 0 0,-1 0 0 0 0,-2 0 0 0 0,-2 0 0 0 0,-4 1 0 0 0,-2 2 0 0 0,0 1 0 0 0,0 0 0 0 0,3-1 0 0 0,1 2 0 0 0,3-1 0 0 0,0-1 0 0 0,2 0 0 0 0,2 1 0 0 0,2-2 0 0 0,1 0 0 0 0,0-1 0 0 0,2 0 0 0 0,-1-1 0 0 0,1 0 0 0 0,0 0 0 0 0,1 0 0 0 0,1 0 0 0 0,2 0 0 0 0,1 0 0 0 0,3-1 0 0 0,-2 1 0 0 0,2 0 0 0 0,-2 0 0 0 0,0 0 0 0 0,0 0 0 0 0,2 0 0 0 0,1 0 0 0 0,2 0 0 0 0,2 0 0 0 0,3 0 0 0 0,1 0 0 0 0,3-1 0 0 0,3-1 0 0 0,3-2 0 0 0,4 2 0 0 0,9-2 0 0 0,12-2 0 0 0,10-1 0 0 0,12-2 0 0 0,13-1 0 0 0,3-1 0 0 0,3-3 0 0 0,2 0 0 0 0,2-1 0 0 0,1 1 0 0 0,-2 1 0 0 0,-1 1 0 0 0,-3 0 0 0 0,0 0 0 0 0,-1 2 0 0 0,-6 4 0 0 0,-5 1 0 0 0,-4 1 0 0 0,-4 1 0 0 0,-5 1 0 0 0,-4-1 0 0 0,-3 0 0 0 0,-1 1 0 0 0,2-2 0 0 0,-1 0 0 0 0,2-1 0 0 0,1-1 0 0 0,2 1 0 0 0,-1-1 0 0 0,1 1 0 0 0,-2 2 0 0 0,-2-1 0 0 0,-2 0 0 0 0,-1 2 0 0 0,-2 0 0 0 0,0 1 0 0 0,2 0 0 0 0,0 1 0 0 0,2 0 0 0 0,2 0 0 0 0,0 0 0 0 0,2 1 0 0 0,0-1 0 0 0,2 0 0 0 0,1 0 0 0 0,3 0 0 0 0,1 0 0 0 0,1 0 0 0 0,-2 0 0 0 0,0 0 0 0 0,0 0 0 0 0,-1 0 0 0 0,-1 2 0 0 0,0 0 0 0 0,3 2 0 0 0,2 2 0 0 0,1 0 0 0 0,2 1 0 0 0,2 1 0 0 0,-1-1 0 0 0,-2 0 0 0 0,-2-1 0 0 0,-2-2 0 0 0,-1 1 0 0 0,-3-1 0 0 0,-2-2 0 0 0,0 2 0 0 0,-2-1 0 0 0,1 2 0 0 0,0-1 0 0 0,-1 1 0 0 0,0-1 0 0 0,-1-1 0 0 0,-2 1 0 0 0,-1 0 0 0 0,-1 0 0 0 0,-2 2 0 0 0,0-1 0 0 0,-1 0 0 0 0,-2 2 0 0 0,0-2 0 0 0,-2 0 0 0 0,-1-1 0 0 0,-4 0 0 0 0,-4-2 0 0 0,-2 0 0 0 0,-3-1 0 0 0,-2 1 0 0 0,-1 0 0 0 0,-1-1 0 0 0,1 0 0 0 0,0 0 0 0 0,0-1 0 0 0,1 1 0 0 0,0-1 0 0 0,1 0 0 0 0,3 0 0 0 0,3-1 0 0 0,1 1 0 0 0,0 0 0 0 0,1 0 0 0 0,1 0 0 0 0,1 0 0 0 0,1 0 0 0 0,-1 0 0 0 0,0 0 0 0 0,-2 0 0 0 0,-2 0 0 0 0,-1 0 0 0 0,0 0 0 0 0,1 0 0 0 0,1 0 0 0 0,-1 0 0 0 0,-1 0 0 0 0,-2 0 0 0 0,-2 0 0 0 0,0 0 0 0 0,-2 0 0 0 0,1 0 0 0 0,-1 0 0 0 0,0 0 0 0 0,0 0 0 0 0,0 0 0 0 0,0 0 0 0 0,0 0 0 0 0,1 0 0 0 0,-4 0 0 0 0,-1 0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18278 9724 16383 0 0,'2'0'0'0'0,"8"0"0"0"0,6 0 0 0 0,9 0 0 0 0,5 0 0 0 0,8 0 0 0 0,3 0 0 0 0,1 0 0 0 0,1 0 0 0 0,1 0 0 0 0,2 0 0 0 0,-1 0 0 0 0,3 0 0 0 0,1 0 0 0 0,2 0 0 0 0,-1 0 0 0 0,-2 0 0 0 0,-1 0 0 0 0,0 0 0 0 0,-2 0 0 0 0,-2 0 0 0 0,4 0 0 0 0,3 0 0 0 0,-1 0 0 0 0,2 0 0 0 0,0 0 0 0 0,-1 0 0 0 0,0 0 0 0 0,-1 0 0 0 0,-3 0 0 0 0,-3 0 0 0 0,0 0 0 0 0,-5 0 0 0 0,0 0 0 0 0,-1 0 0 0 0,0 0 0 0 0,2 0 0 0 0,-3 0 0 0 0,1 0 0 0 0,-2 0 0 0 0,-3 0 0 0 0,1 0 0 0 0,0 0 0 0 0,-2 0 0 0 0,1 0 0 0 0,1 2 0 0 0,1 0 0 0 0,1 0 0 0 0,-1 0 0 0 0,-2-1 0 0 0,-1 2 0 0 0,-3-1 0 0 0,-2 0 0 0 0,-2 0 0 0 0,-1 0 0 0 0,-1 1 0 0 0,0-1 0 0 0,-1 0 0 0 0,0 1 0 0 0,-1-1 0 0 0,1 0 0 0 0,-1 0 0 0 0,-2-1 0 0 0,0 1 0 0 0,2 0 0 0 0,-1-1 0 0 0,2 1 0 0 0,2-1 0 0 0,1-1 0 0 0,2 1 0 0 0,1-1 0 0 0,-1 1 0 0 0,-1 1 0 0 0,1 0 0 0 0,0-1 0 0 0,0 0 0 0 0,1 0 0 0 0,0-1 0 0 0,1 0 0 0 0,-1 0 0 0 0,1 0 0 0 0,0 0 0 0 0,-1 0 0 0 0,1 0 0 0 0,0 0 0 0 0,-1 0 0 0 0,1 0 0 0 0,-1 0 0 0 0,3 0 0 0 0,0 0 0 0 0,1 0 0 0 0,-2 0 0 0 0,-1 0 0 0 0,-4 0 0 0 0,-3 0 0 0 0,-3 0 0 0 0,-4 0 0 0 0,-3 0 0 0 0,-1 0 0 0 0,-3 0 0 0 0,2 0 0 0 0,2 0 0 0 0,-1 0 0 0 0,3 0 0 0 0,2 0 0 0 0,2 0 0 0 0,3 0 0 0 0,1 0 0 0 0,-1 0 0 0 0,0 0 0 0 0,-1 0 0 0 0,-1 0 0 0 0,1 0 0 0 0,0 0 0 0 0,0 0 0 0 0,-2-2 0 0 0,-1 1 0 0 0,2-1 0 0 0,-1 1 0 0 0,1 0 0 0 0,0-1 0 0 0,0-1 0 0 0,6 1 0 0 0,1 1 0 0 0,4 0 0 0 0,2-1 0 0 0,1-1 0 0 0,4 1 0 0 0,1 1 0 0 0,0-2 0 0 0,-3 0 0 0 0,1 1 0 0 0,-2 0 0 0 0,1 1 0 0 0,0-1 0 0 0,-3 0 0 0 0,0 0 0 0 0,-2-2 0 0 0,-1 1 0 0 0,-2 1 0 0 0,-1 0 0 0 0,-2-1 0 0 0,-1 1 0 0 0,-5-1 0 0 0,-2 2 0 0 0,-4 0 0 0 0,-1 0 0 0 0,-2 1 0 0 0,-1 0 0 0 0,-1 0 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19013 9635 16383 0 0,'1'0'0'0'0,"10"0"0"0"0,24 0 0 0 0,28 0 0 0 0,13 0 0 0 0,23 0 0 0 0,19 0 0 0 0,16 0 0 0 0,10 0 0 0 0,2 0 0 0 0,-16 0 0 0 0,-16 0 0 0 0,-18 0 0 0 0,-21 0 0 0 0,-20 0 0 0 0,-17 0 0 0 0,-13 0 0 0 0,-10 0 0 0 0,-6 0 0 0 0,-4 0 0 0 0,1 0 0 0 0,-1 0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18249 10061 16383 0 0,'2'0'0'0'0,"4"0"0"0"0,6 0 0 0 0,7 0 0 0 0,7 0 0 0 0,6 0 0 0 0,13 0 0 0 0,8 0 0 0 0,3 0 0 0 0,5 0 0 0 0,-3 0 0 0 0,0 0 0 0 0,-1 0 0 0 0,-2 0 0 0 0,0 0 0 0 0,-2 0 0 0 0,2 0 0 0 0,1 0 0 0 0,0 0 0 0 0,0 0 0 0 0,-3 0 0 0 0,-2 0 0 0 0,-1 0 0 0 0,-4 0 0 0 0,-4 0 0 0 0,-3 0 0 0 0,-3 0 0 0 0,-5 0 0 0 0,-3 1 0 0 0,-2 1 0 0 0,0 0 0 0 0,0 0 0 0 0,0-1 0 0 0,0 0 0 0 0,1-1 0 0 0,0 0 0 0 0,1 0 0 0 0,1 0 0 0 0,2 0 0 0 0,-1 0 0 0 0,0 0 0 0 0,-3 0 0 0 0,-1 0 0 0 0,0 0 0 0 0,0 0 0 0 0,0 0 0 0 0,1 0 0 0 0,-2 0 0 0 0,0 0 0 0 0,2 0 0 0 0,2 0 0 0 0,0 0 0 0 0,0 0 0 0 0,2 0 0 0 0,0 0 0 0 0,0 0 0 0 0,-1 0 0 0 0,-1 0 0 0 0,-1 0 0 0 0,-1 1 0 0 0,-2 1 0 0 0,0 0 0 0 0,-1-1 0 0 0,-1 0 0 0 0,2 0 0 0 0,-2 1 0 0 0,1 0 0 0 0,0 0 0 0 0,1 1 0 0 0,1 0 0 0 0,1-1 0 0 0,-1 2 0 0 0,-3-1 0 0 0,0-1 0 0 0,-3 0 0 0 0,-3 0 0 0 0,-4 1 0 0 0,-2-2 0 0 0,-3 1 0 0 0,0-1 0 0 0,-1-1 0 0 0,0 0 0 0 0,0 0 0 0 0,0 0 0 0 0,0 0 0 0 0,1 1 0 0 0,-1 1 0 0 0,2-1 0 0 0,1 1 0 0 0,1-1 0 0 0,0-1 0 0 0,0 1 0 0 0,-1-1 0 0 0,0 0 0 0 0,3 0 0 0 0,0 0 0 0 0,2-1 0 0 0,-1 1 0 0 0,-1 0 0 0 0,-2 0 0 0 0,-1 0 0 0 0,-1 0 0 0 0,-1 0 0 0 0,-1 0 0 0 0,0 0 0 0 0,2 0 0 0 0,4 0 0 0 0,6 0 0 0 0,7 0 0 0 0,4 0 0 0 0,1 0 0 0 0,-1 0 0 0 0,-4 0 0 0 0,-4 0 0 0 0,-5 0 0 0 0,-4 0 0 0 0,-3 0 0 0 0,-3 0 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18242 10348 16383 0 0,'3'0'0'0'0,"7"0"0"0"0,7 0 0 0 0,11 0 0 0 0,7 0 0 0 0,7 0 0 0 0,5 0 0 0 0,7 0 0 0 0,4 0 0 0 0,-2 0 0 0 0,-4 0 0 0 0,2 0 0 0 0,-1 0 0 0 0,-4 0 0 0 0,-3 0 0 0 0,-2 0 0 0 0,-3 0 0 0 0,2 0 0 0 0,-2 0 0 0 0,2 0 0 0 0,-1 0 0 0 0,0 0 0 0 0,2 0 0 0 0,-2 0 0 0 0,-1 0 0 0 0,-1 0 0 0 0,0 0 0 0 0,-2 0 0 0 0,-2 0 0 0 0,1 0 0 0 0,3 0 0 0 0,2 0 0 0 0,0 0 0 0 0,0 0 0 0 0,2 0 0 0 0,0 0 0 0 0,3 0 0 0 0,-1 0 0 0 0,1 0 0 0 0,0 0 0 0 0,1 0 0 0 0,-1 0 0 0 0,0 0 0 0 0,3 0 0 0 0,1 0 0 0 0,-2 0 0 0 0,2 0 0 0 0,-3 0 0 0 0,-2 0 0 0 0,-2 0 0 0 0,-1 0 0 0 0,-2 0 0 0 0,-3 0 0 0 0,-3 0 0 0 0,-3 0 0 0 0,-3 0 0 0 0,0 0 0 0 0,-2 0 0 0 0,0 0 0 0 0,0 0 0 0 0,0 0 0 0 0,0 0 0 0 0,-1 0 0 0 0,-1 0 0 0 0,-4 0 0 0 0,-1 0 0 0 0,-4 0 0 0 0,-3 0 0 0 0,-3 0 0 0 0,-1 0 0 0 0,-1 0 0 0 0,-1 0 0 0 0,0 0 0 0 0,-1 0 0 0 0,1 0 0 0 0,0 0 0 0 0,1-1 0 0 0,-1-1 0 0 0,1 0 0 0 0,-1 1 0 0 0,1 0 0 0 0,-1 0 0 0 0,1 1 0 0 0,-1 0 0 0 0,1 0 0 0 0,-1 0 0 0 0,4 0 0 0 0,3 0 0 0 0,3 0 0 0 0,2 0 0 0 0,1 0 0 0 0,-2 0 0 0 0,-3 0 0 0 0,-2 0 0 0 0,-3 0 0 0 0,-1 0 0 0 0,-3 0 0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18263 10801 16383 0 0,'3'0'0'0'0,"7"0"0"0"0,5 0 0 0 0,10 0 0 0 0,10 0 0 0 0,5 0 0 0 0,6 0 0 0 0,1 0 0 0 0,3 0 0 0 0,1 0 0 0 0,2 0 0 0 0,0 0 0 0 0,-1 0 0 0 0,-1 0 0 0 0,-2 0 0 0 0,-2 0 0 0 0,-3 0 0 0 0,-2 0 0 0 0,-3 0 0 0 0,-4 0 0 0 0,-1 0 0 0 0,-1 0 0 0 0,0 0 0 0 0,1 0 0 0 0,3 0 0 0 0,0 0 0 0 0,0 0 0 0 0,0 0 0 0 0,0 0 0 0 0,-1 0 0 0 0,-2 0 0 0 0,0 0 0 0 0,-1 0 0 0 0,0 0 0 0 0,0 0 0 0 0,1 0 0 0 0,1 0 0 0 0,2 0 0 0 0,3 0 0 0 0,3 0 0 0 0,-2 0 0 0 0,-2 0 0 0 0,-1 0 0 0 0,-4 0 0 0 0,-2 0 0 0 0,-3 0 0 0 0,2 0 0 0 0,-1 0 0 0 0,2 0 0 0 0,0 0 0 0 0,-1 0 0 0 0,2 0 0 0 0,-1 0 0 0 0,-1 0 0 0 0,-1 0 0 0 0,-2 0 0 0 0,-2 0 0 0 0,-1 0 0 0 0,1 0 0 0 0,-2 0 0 0 0,-2 0 0 0 0,-1 0 0 0 0,-2 0 0 0 0,-3 0 0 0 0,-3 0 0 0 0,-2 0 0 0 0,-2 0 0 0 0,-1 0 0 0 0,-1 0 0 0 0,0 0 0 0 0,0 0 0 0 0,0 0 0 0 0,0 0 0 0 0,0 0 0 0 0,-4 0 0 0 0,-6 0 0 0 0,-4 0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49:53.49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19526 10462 0 0 0,'6'-7'0'0'0,"9"-1"0"0"0,7 0 0 0 0,7 2 0 0 0,10 1 0 0 0,18 3 0 0 0,17 0 0 0 0,15 1 0 0 0,11 1 0 0 0,1 1 0 0 0,-5-1 0 0 0,-11 0 0 0 0,-9 1 0 0 0,-5-1 0 0 0,-1 0 0 0 0,5 0 0 0 0,9 0 0 0 0,2 0 0 0 0,-6 0 0 0 0,-12 0 0 0 0,-11 0 0 0 0,-14 0 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18256 10554 16383 0 0,'2'0'0'0'0,"8"0"0"0"0,7 0 0 0 0,9 0 0 0 0,16 0 0 0 0,15 0 0 0 0,13 0 0 0 0,12 0 0 0 0,8 0 0 0 0,6 0 0 0 0,-8 0 0 0 0,-2 0 0 0 0,-2 0 0 0 0,-2 0 0 0 0,-7 0 0 0 0,-5 0 0 0 0,-5 0 0 0 0,-5 0 0 0 0,-2 0 0 0 0,-5 0 0 0 0,-5 0 0 0 0,-3 0 0 0 0,-3 0 0 0 0,-4 0 0 0 0,-3 0 0 0 0,-4 0 0 0 0,-1 0 0 0 0,-3 0 0 0 0,1 0 0 0 0,-2 0 0 0 0,1 0 0 0 0,-2 0 0 0 0,-2 0 0 0 0,-2 0 0 0 0,-4 0 0 0 0,-3 0 0 0 0,1 0 0 0 0,0 0 0 0 0,3 0 0 0 0,3 0 0 0 0,4 0 0 0 0,5 0 0 0 0,5 0 0 0 0,4 0 0 0 0,4 0 0 0 0,3 0 0 0 0,0 0 0 0 0,0 0 0 0 0,-1-4 0 0 0,-2 0 0 0 0,-3 0 0 0 0,-6 0 0 0 0,-8 0 0 0 0,-4 1 0 0 0,-6 0 0 0 0,-3 2 0 0 0,-4 0 0 0 0,-1 0 0 0 0,0 1 0 0 0,1 0 0 0 0,-1 1 0 0 0,0-1 0 0 0,0 0 0 0 0,0 0 0 0 0,-1 0 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18213 11047 16383 0 0,'1'0'0'0'0,"8"0"0"0"0,8 0 0 0 0,9 0 0 0 0,14 0 0 0 0,10 0 0 0 0,8 0 0 0 0,10 0 0 0 0,4 0 0 0 0,0 0 0 0 0,-6 0 0 0 0,-2 0 0 0 0,-3 0 0 0 0,0 0 0 0 0,-3 0 0 0 0,-3 0 0 0 0,-3 0 0 0 0,-2 0 0 0 0,0 0 0 0 0,1 0 0 0 0,0 0 0 0 0,2 0 0 0 0,0 0 0 0 0,1 0 0 0 0,0 0 0 0 0,1 0 0 0 0,-1 0 0 0 0,0 0 0 0 0,1 0 0 0 0,-1 0 0 0 0,0 0 0 0 0,-2 0 0 0 0,-3 0 0 0 0,-4 0 0 0 0,-4 0 0 0 0,-2 0 0 0 0,-4 0 0 0 0,0 0 0 0 0,0 0 0 0 0,1 0 0 0 0,4 0 0 0 0,2 0 0 0 0,0 0 0 0 0,1 0 0 0 0,-1 0 0 0 0,-3 0 0 0 0,-5 0 0 0 0,-6 0 0 0 0,-4 0 0 0 0,-5 0 0 0 0,1 0 0 0 0,-1 0 0 0 0,1 0 0 0 0,-2 0 0 0 0,0 0 0 0 0,4 0 0 0 0,2 0 0 0 0,0 0 0 0 0,1-2 0 0 0,-1 0 0 0 0,-4 0 0 0 0,-1 0 0 0 0,1 0 0 0 0,2-1 0 0 0,1 0 0 0 0,-1 1 0 0 0,1-1 0 0 0,3 0 0 0 0,1 1 0 0 0,-1 0 0 0 0,1 1 0 0 0,-2 1 0 0 0,-3-1 0 0 0,-5 1 0 0 0,-4 1 0 0 0,-2-1 0 0 0,-2 0 0 0 0,-2 0 0 0 0,-1 0 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18211 11351 16383 0 0,'4'0'0'0'0,"7"0"0"0"0,8 0 0 0 0,8 0 0 0 0,10 0 0 0 0,9 0 0 0 0,9 0 0 0 0,1 0 0 0 0,-2 0 0 0 0,2 0 0 0 0,-2 0 0 0 0,-1 0 0 0 0,-2 0 0 0 0,-1 0 0 0 0,-2 0 0 0 0,-3 0 0 0 0,1 0 0 0 0,-1 0 0 0 0,-1 0 0 0 0,-2 0 0 0 0,0 0 0 0 0,-4 0 0 0 0,0 0 0 0 0,-3 0 0 0 0,2 0 0 0 0,2 0 0 0 0,3 0 0 0 0,1 0 0 0 0,1 0 0 0 0,-3 0 0 0 0,-4 0 0 0 0,-5 0 0 0 0,-7 0 0 0 0,-5 0 0 0 0,-4 0 0 0 0,-4 0 0 0 0,-1 0 0 0 0,-1 0 0 0 0,1 0 0 0 0,1 0 0 0 0,1 0 0 0 0,2 0 0 0 0,2 0 0 0 0,2 0 0 0 0,2 0 0 0 0,1 0 0 0 0,-2 0 0 0 0,4 0 0 0 0,6 0 0 0 0,4-1 0 0 0,4-1 0 0 0,3 0 0 0 0,4 0 0 0 0,0 1 0 0 0,3 0 0 0 0,-1 1 0 0 0,2 0 0 0 0,-2 0 0 0 0,1 0 0 0 0,0 0 0 0 0,-3 0 0 0 0,-4 0 0 0 0,-1 0 0 0 0,-4-1 0 0 0,-1-1 0 0 0,-1-2 0 0 0,0 0 0 0 0,1-1 0 0 0,1 1 0 0 0,2-2 0 0 0,1 0 0 0 0,0 0 0 0 0,-3-1 0 0 0,-3 2 0 0 0,-4 1 0 0 0,-7 2 0 0 0,-4 0 0 0 0,-5 2 0 0 0,-4-2 0 0 0,-1 1 0 0 0,1-1 0 0 0,1 1 0 0 0,0 0 0 0 0,2 1 0 0 0,0-1 0 0 0,-2-1 0 0 0,0 0 0 0 0,0 1 0 0 0,-2 0 0 0 0,-1 0 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2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18505 9713 16383 0 0,'0'-2'0'0'0,"2"1"0"0"0,8-1 0 0 0,12 1 0 0 0,19 0 0 0 0,29 1 0 0 0,27-1 0 0 0,10 1 0 0 0,8 0 0 0 0,10 0 0 0 0,9 0 0 0 0,3 0 0 0 0,-12 0 0 0 0,-13 1 0 0 0,-10-1 0 0 0,-11 0 0 0 0,-12 0 0 0 0,-12 0 0 0 0,-10 0 0 0 0,-13 0 0 0 0,-11 0 0 0 0,-10 0 0 0 0,-10 0 0 0 0,-18-2 0 0 0,-19-3 0 0 0,-25-4 0 0 0,-24-4 0 0 0,-22-4 0 0 0,-25-5 0 0 0,-16-1 0 0 0,-16 1 0 0 0,-11 3 0 0 0,-7 6 0 0 0,0 5 0 0 0,19 4 0 0 0,21 2 0 0 0,20 2 0 0 0,23 0 0 0 0,18 1 0 0 0,19-1 0 0 0,16-1 0 0 0,13 0 0 0 0,10-2 0 0 0,6-1 0 0 0,5-1 0 0 0,2-1 0 0 0,2 0 0 0 0,1-2 0 0 0,2 2 0 0 0,1-1 0 0 0,1-2 0 0 0,7-4 0 0 0,8-3 0 0 0,9-3 0 0 0,5-2 0 0 0,6 0 0 0 0,7-4 0 0 0,4 0 0 0 0,5 0 0 0 0,10-3 0 0 0,5-1 0 0 0,2 1 0 0 0,-3 4 0 0 0,-5 1 0 0 0,-3 3 0 0 0,-5 4 0 0 0,-8 2 0 0 0,-9 4 0 0 0,-11 2 0 0 0,-7 3 0 0 0,-8 2 0 0 0,-5 1 0 0 0,-5 1 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22635 9077 16383 0 0,'4'0'0'0'0,"9"0"0"0"0,11 0 0 0 0,14 0 0 0 0,15 0 0 0 0,10 0 0 0 0,1 0 0 0 0,9 0 0 0 0,2 0 0 0 0,-5 0 0 0 0,-4 0 0 0 0,-1 0 0 0 0,-2 0 0 0 0,0 0 0 0 0,-1 0 0 0 0,0 0 0 0 0,-1 0 0 0 0,-1 0 0 0 0,-3 0 0 0 0,0 0 0 0 0,-5 0 0 0 0,0 0 0 0 0,-4 0 0 0 0,-2 0 0 0 0,-5 0 0 0 0,-2 0 0 0 0,-3 0 0 0 0,-1 0 0 0 0,-2 0 0 0 0,1 0 0 0 0,-2 0 0 0 0,2 0 0 0 0,1 2 0 0 0,0 0 0 0 0,0 2 0 0 0,1 0 0 0 0,2 1 0 0 0,0 2 0 0 0,0 0 0 0 0,-1 0 0 0 0,0 0 0 0 0,-1 1 0 0 0,-2-2 0 0 0,-2 1 0 0 0,-2-2 0 0 0,-2-1 0 0 0,0-2 0 0 0,1 0 0 0 0,1 0 0 0 0,2 0 0 0 0,1 0 0 0 0,0-1 0 0 0,1 0 0 0 0,-2-1 0 0 0,-3 1 0 0 0,-4-1 0 0 0,-4 0 0 0 0,-6-1 0 0 0,-2 1 0 0 0,-4 0 0 0 0,-1 0 0 0 0,0 0 0 0 0,1 0 0 0 0,1 0 0 0 0,2 0 0 0 0,1 0 0 0 0,-2 0 0 0 0,5 0 0 0 0,3 0 0 0 0,2 0 0 0 0,0 0 0 0 0,1 0 0 0 0,2 0 0 0 0,0 0 0 0 0,1 0 0 0 0,1 0 0 0 0,-1 0 0 0 0,-3 0 0 0 0,-1 0 0 0 0,2 0 0 0 0,0 0 0 0 0,1 0 0 0 0,1 0 0 0 0,6 0 0 0 0,6 0 0 0 0,4 0 0 0 0,2 0 0 0 0,0 0 0 0 0,-2 0 0 0 0,1 0 0 0 0,5-2 0 0 0,-1 0 0 0 0,-1-3 0 0 0,-3-1 0 0 0,-1-1 0 0 0,1 0 0 0 0,-1-1 0 0 0,-2 2 0 0 0,-3 0 0 0 0,-5 1 0 0 0,-4 1 0 0 0,0 0 0 0 0,-1 0 0 0 0,-1 2 0 0 0,0-1 0 0 0,-3 0 0 0 0,-2 1 0 0 0,-1 0 0 0 0,-1 1 0 0 0,-2 1 0 0 0,-1-1 0 0 0,-2 1 0 0 0,-2-1 0 0 0,-2 0 0 0 0,-1-1 0 0 0,-2 1 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22759 9144 16383 0 0,'1'0'0'0'0,"7"0"0"0"0,8 0 0 0 0,6 0 0 0 0,6 0 0 0 0,6 0 0 0 0,10 0 0 0 0,2 0 0 0 0,2 0 0 0 0,3-4 0 0 0,1-1 0 0 0,4 0 0 0 0,-1 1 0 0 0,0 2 0 0 0,-3-2 0 0 0,-1 1 0 0 0,-3 1 0 0 0,1 0 0 0 0,0 1 0 0 0,7 0 0 0 0,-1 1 0 0 0,-1 0 0 0 0,0 0 0 0 0,-3-2 0 0 0,-1 0 0 0 0,1 0 0 0 0,-2 1 0 0 0,-3-1 0 0 0,1 2 0 0 0,-1-2 0 0 0,-2-1 0 0 0,1 1 0 0 0,0 0 0 0 0,-1 1 0 0 0,1 0 0 0 0,0 1 0 0 0,-1-2 0 0 0,-2 0 0 0 0,0 0 0 0 0,-1 0 0 0 0,0-1 0 0 0,-1 0 0 0 0,2 1 0 0 0,1-2 0 0 0,0 1 0 0 0,-1 0 0 0 0,-2-1 0 0 0,-2 1 0 0 0,-2-2 0 0 0,-3 1 0 0 0,0-1 0 0 0,-1 1 0 0 0,-1-1 0 0 0,-1-1 0 0 0,-2 0 0 0 0,0 0 0 0 0,0-1 0 0 0,-1 1 0 0 0,1 2 0 0 0,-1-1 0 0 0,0 1 0 0 0,1 0 0 0 0,1 0 0 0 0,0 1 0 0 0,-1 1 0 0 0,-3-1 0 0 0,-3 0 0 0 0,-6 1 0 0 0,-2 1 0 0 0,-4 0 0 0 0,-2 1 0 0 0,0 0 0 0 0,0 0 0 0 0,2 0 0 0 0,3-2 0 0 0,1 0 0 0 0,3 1 0 0 0,2-1 0 0 0,-1 1 0 0 0,-1 1 0 0 0,-2-1 0 0 0,-3 0 0 0 0,-1-1 0 0 0,-2 1 0 0 0,-1-1 0 0 0,0 1 0 0 0,-1 1 0 0 0,0 0 0 0 0,0 0 0 0 0,0 0 0 0 0,1 0 0 0 0,-1 0 0 0 0,2 0 0 0 0,2 0 0 0 0,2 0 0 0 0,2 0 0 0 0,3 0 0 0 0,3 0 0 0 0,1 0 0 0 0,1 0 0 0 0,0 0 0 0 0,-2 0 0 0 0,0 0 0 0 0,-3 0 0 0 0,2 0 0 0 0,0 0 0 0 0,-1 0 0 0 0,-1 0 0 0 0,0 0 0 0 0,-1 0 0 0 0,0 0 0 0 0,-1 0 0 0 0,-3 0 0 0 0,-2 0 0 0 0,-2 0 0 0 0,-1 0 0 0 0,0 0 0 0 0,-1 0 0 0 0,2 0 0 0 0,0 0 0 0 0,1 0 0 0 0,-1 0 0 0 0,-1 0 0 0 0,0 0 0 0 0,-1 1 0 0 0,-3 2 0 0 0,-1 5 0 0 0,-1 1 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22642 9374 16383 0 0,'-2'0'0'0'0,"2"0"0"0"0,3 0 0 0 0,4 0 0 0 0,6 0 0 0 0,3 0 0 0 0,4 0 0 0 0,5 0 0 0 0,1 0 0 0 0,3 0 0 0 0,0 0 0 0 0,-1 0 0 0 0,0 0 0 0 0,-3 0 0 0 0,2 0 0 0 0,1 0 0 0 0,1 0 0 0 0,1 0 0 0 0,3 0 0 0 0,3 0 0 0 0,4 0 0 0 0,2 0 0 0 0,4 0 0 0 0,0 0 0 0 0,2 0 0 0 0,-1 0 0 0 0,-1 0 0 0 0,0 0 0 0 0,0 0 0 0 0,1 0 0 0 0,-1 2 0 0 0,2 0 0 0 0,-2 0 0 0 0,-1 0 0 0 0,-1-1 0 0 0,-4 0 0 0 0,-2 1 0 0 0,0 0 0 0 0,0 0 0 0 0,2 0 0 0 0,2-1 0 0 0,3 0 0 0 0,0-1 0 0 0,2 0 0 0 0,3 0 0 0 0,-2 0 0 0 0,2 0 0 0 0,-2 0 0 0 0,0 0 0 0 0,0 0 0 0 0,0 0 0 0 0,-2 0 0 0 0,2 0 0 0 0,1 0 0 0 0,-1 0 0 0 0,1 0 0 0 0,1 0 0 0 0,2 0 0 0 0,3 0 0 0 0,2 0 0 0 0,0 0 0 0 0,0 0 0 0 0,0 0 0 0 0,-2-2 0 0 0,0 0 0 0 0,0-1 0 0 0,-1 1 0 0 0,-2-1 0 0 0,-2 0 0 0 0,1 1 0 0 0,-2 0 0 0 0,-2 0 0 0 0,0 2 0 0 0,-1-1 0 0 0,-2 0 0 0 0,1-2 0 0 0,0 1 0 0 0,1-1 0 0 0,0-1 0 0 0,-2 1 0 0 0,0-1 0 0 0,-2 0 0 0 0,-1 1 0 0 0,-3 1 0 0 0,0-1 0 0 0,-3 0 0 0 0,-3 1 0 0 0,-1 0 0 0 0,-2-1 0 0 0,-1 1 0 0 0,-1-1 0 0 0,1 2 0 0 0,-3 0 0 0 0,-2 0 0 0 0,-4 1 0 0 0,-4 0 0 0 0,-3-1 0 0 0,-2-1 0 0 0,-2 0 0 0 0,-1 1 0 0 0,3 0 0 0 0,3 1 0 0 0,3-1 0 0 0,1 1 0 0 0,0 0 0 0 0,-1 0 0 0 0,-3-2 0 0 0,-1-2 0 0 0,-2 0 0 0 0,-1 1 0 0 0,-2 1 0 0 0,1 1 0 0 0,-1 0 0 0 0,0 1 0 0 0,0 0 0 0 0,0 0 0 0 0,0 0 0 0 0,0 1 0 0 0,1-1 0 0 0,-1 0 0 0 0,1 0 0 0 0,-1 0 0 0 0,-1 1 0 0 0,0 1 0 0 0,-1 0 0 0 0,1 1 0 0 0,1 1 0 0 0,1 1 0 0 0,1-1 0 0 0,1 1 0 0 0,-1 0 0 0 0,0 0 0 0 0,-1-2 0 0 0,0 0 0 0 0,-1 1 0 0 0,-3 0 0 0 0,-1 0 0 0 0,-2 2 0 0 0,-9 1 0 0 0,-3 0 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22606 9730 16383 0 0,'1'0'0'0'0,"3"0"0"0"0,6 0 0 0 0,6 0 0 0 0,1 0 0 0 0,5 0 0 0 0,5 0 0 0 0,2 0 0 0 0,4 0 0 0 0,1 0 0 0 0,3 0 0 0 0,3 0 0 0 0,0 0 0 0 0,2 0 0 0 0,1 0 0 0 0,0 0 0 0 0,2 0 0 0 0,0 0 0 0 0,-1 0 0 0 0,1 0 0 0 0,1 0 0 0 0,-2 0 0 0 0,-1 0 0 0 0,1 0 0 0 0,3 0 0 0 0,-1 0 0 0 0,2 0 0 0 0,2 0 0 0 0,1 0 0 0 0,0 0 0 0 0,-1 0 0 0 0,1 0 0 0 0,1 0 0 0 0,-2-3 0 0 0,1-2 0 0 0,-1 1 0 0 0,2-1 0 0 0,1 0 0 0 0,0-1 0 0 0,-2 1 0 0 0,0 1 0 0 0,-2 1 0 0 0,0 0 0 0 0,-2-1 0 0 0,1 2 0 0 0,-2 0 0 0 0,1 1 0 0 0,2-2 0 0 0,2 1 0 0 0,1-1 0 0 0,1 2 0 0 0,0-3 0 0 0,2 1 0 0 0,-3 1 0 0 0,-1-2 0 0 0,-2 0 0 0 0,-2 1 0 0 0,-1-1 0 0 0,-1 0 0 0 0,2 1 0 0 0,-2-1 0 0 0,2 0 0 0 0,0 0 0 0 0,0-3 0 0 0,0 2 0 0 0,0-2 0 0 0,0 1 0 0 0,-2 0 0 0 0,-1-1 0 0 0,-2 1 0 0 0,-3-1 0 0 0,-2 2 0 0 0,-1-1 0 0 0,-4 2 0 0 0,1 0 0 0 0,-1 0 0 0 0,-2 1 0 0 0,0 0 0 0 0,1 0 0 0 0,0 0 0 0 0,-1 0 0 0 0,-1 1 0 0 0,0 1 0 0 0,0-1 0 0 0,-1-1 0 0 0,-1 1 0 0 0,-1 1 0 0 0,-1-2 0 0 0,0 1 0 0 0,0-1 0 0 0,2 2 0 0 0,-3 0 0 0 0,1 0 0 0 0,-2 1 0 0 0,1 0 0 0 0,-1 0 0 0 0,1 0 0 0 0,-3 0 0 0 0,1 0 0 0 0,-2 0 0 0 0,-2 0 0 0 0,-3 0 0 0 0,-2 0 0 0 0,-3 0 0 0 0,-1 0 0 0 0,-1 0 0 0 0,-1 0 0 0 0,0 0 0 0 0,0 0 0 0 0,0 0 0 0 0,0 0 0 0 0,0 0 0 0 0,0 0 0 0 0,0 0 0 0 0,1 0 0 0 0,0 0 0 0 0,4 0 0 0 0,1 0 0 0 0,1 0 0 0 0,2 0 0 0 0,-1 0 0 0 0,-1 0 0 0 0,-3 0 0 0 0,-1 0 0 0 0,-3 0 0 0 0,-11 0 0 0 0,-6 0 0 0 0,-3 0 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22673 10018 16383 0 0,'2'0'0'0'0,"10"0"0"0"0,7 0 0 0 0,1 0 0 0 0,6 0 0 0 0,4 0 0 0 0,6 0 0 0 0,5 0 0 0 0,1 0 0 0 0,1 0 0 0 0,2 0 0 0 0,8 0 0 0 0,5 0 0 0 0,-1 0 0 0 0,8 0 0 0 0,-1 0 0 0 0,2 0 0 0 0,0 0 0 0 0,-1 0 0 0 0,1 0 0 0 0,-3 0 0 0 0,-2-2 0 0 0,-3 0 0 0 0,4-5 0 0 0,4 0 0 0 0,-3-2 0 0 0,-1 0 0 0 0,2-1 0 0 0,-1-1 0 0 0,0 1 0 0 0,-1 2 0 0 0,-2-1 0 0 0,1-1 0 0 0,0 0 0 0 0,0 0 0 0 0,0-1 0 0 0,1 0 0 0 0,2-1 0 0 0,-1 3 0 0 0,-1 0 0 0 0,-3 0 0 0 0,-4 2 0 0 0,-3-1 0 0 0,-2 1 0 0 0,-4 0 0 0 0,-3 1 0 0 0,-1-2 0 0 0,-2 0 0 0 0,0-1 0 0 0,-1 0 0 0 0,1-1 0 0 0,-3 0 0 0 0,-2 2 0 0 0,-5 1 0 0 0,-4-1 0 0 0,0 1 0 0 0,-1 0 0 0 0,-3 1 0 0 0,2 1 0 0 0,2 1 0 0 0,1 0 0 0 0,6-1 0 0 0,0 0 0 0 0,1 1 0 0 0,-1-1 0 0 0,0 2 0 0 0,0 0 0 0 0,-2 1 0 0 0,2 0 0 0 0,-3 2 0 0 0,-2 0 0 0 0,0 0 0 0 0,1 0 0 0 0,1 0 0 0 0,2 0 0 0 0,0 0 0 0 0,-1 1 0 0 0,0-1 0 0 0,-2 0 0 0 0,-3 0 0 0 0,-5 0 0 0 0,-2 0 0 0 0,-3 1 0 0 0,-3 1 0 0 0,-1 1 0 0 0,0 1 0 0 0,2 1 0 0 0,2 0 0 0 0,2 2 0 0 0,0-2 0 0 0,0 1 0 0 0,-1 0 0 0 0,-3 0 0 0 0,-2-2 0 0 0,-2 0 0 0 0,-2-1 0 0 0,0-1 0 0 0,-1 0 0 0 0,0-2 0 0 0,4 1 0 0 0,2-1 0 0 0,6 1 0 0 0,7 1 0 0 0,6 0 0 0 0,6 0 0 0 0,4-1 0 0 0,1 0 0 0 0,3-1 0 0 0,0 0 0 0 0,0 0 0 0 0,-5 0 0 0 0,-3 0 0 0 0,-4 0 0 0 0,-5 0 0 0 0,-4 0 0 0 0,-4 0 0 0 0,-3 0 0 0 0,-1 0 0 0 0,-1 0 0 0 0,0 0 0 0 0,0 0 0 0 0,0 0 0 0 0,-1 0 0 0 0,-3 0 0 0 0,-1 0 0 0 0,-1 0 0 0 0,-2 0 0 0 0,-3 0 0 0 0,-3 0 0 0 0,-5-3 0 0 0,-10-4 0 0 0,-16-8 0 0 0,-4 0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5"/>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25776 9051 16383 0 0,'1'0'0'0'0,"4"0"0"0"0,1 0 0 0 0,4 0 0 0 0,2 0 0 0 0,2 0 0 0 0,0 0 0 0 0,1 0 0 0 0,-2 0 0 0 0,-1 0 0 0 0,0 0 0 0 0,1 0 0 0 0,-1 0 0 0 0,3 0 0 0 0,1 0 0 0 0,3 0 0 0 0,3 0 0 0 0,2 0 0 0 0,2 0 0 0 0,1 0 0 0 0,-1 0 0 0 0,0 0 0 0 0,-1 0 0 0 0,0 0 0 0 0,-3 0 0 0 0,-3 0 0 0 0,-2 0 0 0 0,-3 0 0 0 0,-3 0 0 0 0,-1 0 0 0 0,-1 0 0 0 0,-2 0 0 0 0,0 0 0 0 0,0 0 0 0 0,0 0 0 0 0,0 0 0 0 0,0 0 0 0 0,0 0 0 0 0,0 0 0 0 0,1 0 0 0 0,-1 0 0 0 0,2 0 0 0 0,1 0 0 0 0,-1 0 0 0 0,0 0 0 0 0,0 0 0 0 0,-1 0 0 0 0,-1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10713 0 0 0,'7'0'0'0'0,"7"0"0"0"0,8 0 0 0 0,7 0 0 0 0,4 0 0 0 0,9 0 0 0 0,4 0 0 0 0,12 0 0 0 0,10 0 0 0 0,-2 0 0 0 0,1 0 0 0 0,-5 0 0 0 0,0 0 0 0 0,1 7 0 0 0,9 1 0 0 0,11 0 0 0 0,-3-2 0 0 0,-2-2 0 0 0,-3-1 0 0 0,6-1 0 0 0,0 5 0 0 0,6 1 0 0 0,0-1 0 0 0,-2-1 0 0 0,-3-1 0 0 0,3 3 0 0 0,5 2 0 0 0,1-2 0 0 0,-4-1 0 0 0,-3-3 0 0 0,-5-2 0 0 0,4-1 0 0 0,0 0 0 0 0,-2-1 0 0 0,-8-1 0 0 0,-5 1 0 0 0,-7-1 0 0 0,-2 1 0 0 0,2 0 0 0 0,9 0 0 0 0,5 0 0 0 0,8 0 0 0 0,-4 0 0 0 0,-2 0 0 0 0,-3 0 0 0 0,6 0 0 0 0,7 0 0 0 0,1 0 0 0 0,-1 0 0 0 0,-4 0 0 0 0,-10 0 0 0 0,-4 0 0 0 0,-8-6 0 0 0,-2-3 0 0 0,1 1 0 0 0,4 2 0 0 0,-4 2 0 0 0,0 1 0 0 0,10 1 0 0 0,4 2 0 0 0,3-6 0 0 0,0-2 0 0 0,-7 0 0 0 0,-3 2 0 0 0,1 2 0 0 0,30 1 0 0 0,19 2 0 0 0,7 0 0 0 0,1 1 0 0 0,-7 1 0 0 0,-13-1 0 0 0,-4 0 0 0 0,-2 0 0 0 0,2 1 0 0 0,-5-1 0 0 0,1 0 0 0 0,-4 0 0 0 0,-6-6 0 0 0,-5-3 0 0 0,3 2 0 0 0,-2 0 0 0 0,-2 3 0 0 0,4 1 0 0 0,6 1 0 0 0,6 2 0 0 0,12 0 0 0 0,5 0 0 0 0,-4 0 0 0 0,-2 1 0 0 0,0-1 0 0 0,-7 0 0 0 0,-8 0 0 0 0,-8 0 0 0 0,-5 0 0 0 0,-10 0 0 0 0,-11 0 0 0 0,-3 0 0 0 0,1 0 0 0 0,3 0 0 0 0,5 0 0 0 0,-4 0 0 0 0,2 0 0 0 0,1 0 0 0 0,-4 0 0 0 0,1 0 0 0 0,-4 0 0 0 0,-6 0 0 0 0,-5 0 0 0 0,9 0 0 0 0,12 0 0 0 0,40 0 0 0 0,13 0 0 0 0,-1 0 0 0 0,-15 0 0 0 0,-19 0 0 0 0,-4 0 0 0 0,-11 0 0 0 0,-11 0 0 0 0,-9 0 0 0 0,-7-6 0 0 0,-4-2 0 0 0,-4 0 0 0 0,6 2 0 0 0,45-5 0 0 0,21 0 0 0 0,-2 2 0 0 0,-13 2 0 0 0,-9 2 0 0 0,-13 3 0 0 0,-6 0 0 0 0,-7 2 0 0 0,-8 0 0 0 0,-5 1 0 0 0,26-1 0 0 0,21 1 0 0 0,6-1 0 0 0,-6 0 0 0 0,-7 0 0 0 0,-11 0 0 0 0,-5 0 0 0 0,-9 0 0 0 0,-8 0 0 0 0,-6 0 0 0 0,-5 0 0 0 0,-2 0 0 0 0,-3 0 0 0 0,0 0 0 0 0,0 0 0 0 0,6 0 0 0 0,3-6 0 0 0,0-2 0 0 0,-2 0 0 0 0,-1 2 0 0 0,-2 1 0 0 0,-1 2 0 0 0,0 2 0 0 0,-2 0 0 0 0,0 1 0 0 0,7 7 0 0 0,7 1 0 0 0,15 1 0 0 0,8-3 0 0 0,104-1 0 0 0,28-2 0 0 0,-15-2 0 0 0,-34 0 0 0 0,-36-1 0 0 0,-34 0 0 0 0,-24-1 0 0 0,-17 1 0 0 0,-9 0 0 0 0,-6-1 0 0 0,6 1 0 0 0,8 0 0 0 0,-189 6 0 0 0,-113 9 0 0 0,-20 1 0 0 0,26-2 0 0 0,49-3 0 0 0,47-10 0 0 0,38-5 0 0 0,25-1 0 0 0,18 5 0 0 0,8 4 0 0 0,-3 0 0 0 0,5 0 0 0 0,0-1 0 0 0,5 0 0 0 0,1-2 0 0 0,4 0 0 0 0,-1-1 0 0 0,2 0 0 0 0,-1 0 0 0 0,2 0 0 0 0,-2 0 0 0 0,-11-1 0 0 0,-12 1 0 0 0,-18 0 0 0 0,-18 0 0 0 0,-20 0 0 0 0,-12 0 0 0 0,-6 0 0 0 0,4 0 0 0 0,15-6 0 0 0,17-2 0 0 0,23 0 0 0 0,8 2 0 0 0,6 1 0 0 0,5 2 0 0 0,1 2 0 0 0,2 6 0 0 0,0 4 0 0 0,0-1 0 0 0,6-1 0 0 0,-6-3 0 0 0,-1-1 0 0 0,-9-1 0 0 0,-8-1 0 0 0,-8-7 0 0 0,-6-3 0 0 0,-4 1 0 0 0,3 1 0 0 0,8 3 0 0 0,7 1 0 0 0,7 1 0 0 0,10 1 0 0 0,6 1 0 0 0,1 0 0 0 0,0 1 0 0 0,-2-1 0 0 0,4 0 0 0 0,1 1 0 0 0,5-1 0 0 0,-1 0 0 0 0,-3 0 0 0 0,-3 0 0 0 0,-3 0 0 0 0,3 0 0 0 0,0 0 0 0 0,6 0 0 0 0,5 0 0 0 0,0 0 0 0 0,2 0 0 0 0,-1 0 0 0 0,-6 0 0 0 0,-5 0 0 0 0,3 0 0 0 0,-2 0 0 0 0,-8 0 0 0 0,-6 0 0 0 0,-7 0 0 0 0,-15 0 0 0 0,-3 0 0 0 0,-4 0 0 0 0,5 0 0 0 0,6 0 0 0 0,7 0 0 0 0,12 0 0 0 0,13 0 0 0 0,4 0 0 0 0,6 0 0 0 0,-7 0 0 0 0,-6 0 0 0 0,-10 0 0 0 0,-5 0 0 0 0,-1 0 0 0 0,6 0 0 0 0,5 0 0 0 0,1-6 0 0 0,6-3 0 0 0,1 1 0 0 0,0 2 0 0 0,3 2 0 0 0,6 1 0 0 0,5 1 0 0 0,5 2 0 0 0,4 0 0 0 0,2 0 0 0 0,-5 0 0 0 0,-2 1 0 0 0,-5-1 0 0 0,-2 0 0 0 0,-9 0 0 0 0,-8 0 0 0 0,-4 0 0 0 0,3 0 0 0 0,2 0 0 0 0,5-6 0 0 0,2-2 0 0 0,4 0 0 0 0,-1 2 0 0 0,3 1 0 0 0,5 2 0 0 0,-1 2 0 0 0,0 0 0 0 0,4 1 0 0 0,3 1 0 0 0,2-1 0 0 0,3 0 0 0 0,0 0 0 0 0,2 1 0 0 0,0-1 0 0 0,0 0 0 0 0,0 0 0 0 0,0-6 0 0 0,0-3 0 0 0,0 2 0 0 0,-7 0 0 0 0,-8 3 0 0 0,-14 1 0 0 0,-14 1 0 0 0,-7 2 0 0 0,5 0 0 0 0,11 0 0 0 0,10 0 0 0 0,10 1 0 0 0,7-1 0 0 0,4 0 0 0 0,3 0 0 0 0,2 0 0 0 0,-1 0 0 0 0,1 0 0 0 0,-1 0 0 0 0,-1 0 0 0 0,0 0 0 0 0,0 0 0 0 0,0 0 0 0 0,-1 0 0 0 0,1 0 0 0 0,-1 0 0 0 0,1 0 0 0 0,-1 0 0 0 0,0 0 0 0 0,1 0 0 0 0,-1 0 0 0 0,1 0 0 0 0,-1 0 0 0 0,1 0 0 0 0,-1 0 0 0 0,1 0 0 0 0,-1 0 0 0 0,1 0 0 0 0,-7 0 0 0 0,-1 0 0 0 0,-7 0 0 0 0,0 0 0 0 0,2-6 0 0 0,3-2 0 0 0,4 0 0 0 0,-4 2 0 0 0,0 1 0 0 0,-5 2 0 0 0,0 2 0 0 0,9 0 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22577 10393 16383 0 0,'1'0'0'0'0,"4"0"0"0"0,3 0 0 0 0,3 0 0 0 0,2 0 0 0 0,2 0 0 0 0,2 0 0 0 0,3 0 0 0 0,3 0 0 0 0,2 0 0 0 0,1 0 0 0 0,1 0 0 0 0,3 0 0 0 0,1 0 0 0 0,2 0 0 0 0,2 0 0 0 0,2 0 0 0 0,4 0 0 0 0,4 0 0 0 0,7 0 0 0 0,3 0 0 0 0,1 0 0 0 0,-1 0 0 0 0,-1 0 0 0 0,-1 0 0 0 0,-2 0 0 0 0,-1 0 0 0 0,-2-2 0 0 0,0 0 0 0 0,-1 0 0 0 0,-2 0 0 0 0,-2 1 0 0 0,-3 0 0 0 0,-2 1 0 0 0,-3 0 0 0 0,0 0 0 0 0,-2 0 0 0 0,-1 0 0 0 0,0-2 0 0 0,2 0 0 0 0,-1 0 0 0 0,2-2 0 0 0,-1 1 0 0 0,-2-2 0 0 0,-1 1 0 0 0,-3 1 0 0 0,-2 0 0 0 0,-2 0 0 0 0,-1 0 0 0 0,1 1 0 0 0,0-1 0 0 0,2 0 0 0 0,0 1 0 0 0,1-2 0 0 0,0 1 0 0 0,3 1 0 0 0,1 0 0 0 0,-1-1 0 0 0,0 0 0 0 0,1 1 0 0 0,1 0 0 0 0,-1 0 0 0 0,1-1 0 0 0,0 1 0 0 0,-1 0 0 0 0,-1 1 0 0 0,-3-1 0 0 0,-1 0 0 0 0,-2 0 0 0 0,-1 1 0 0 0,-1 0 0 0 0,0 0 0 0 0,2 1 0 0 0,-2 0 0 0 0,2 0 0 0 0,-2 0 0 0 0,-1 0 0 0 0,-1 0 0 0 0,-3 0 0 0 0,-4 0 0 0 0,0 0 0 0 0,0 0 0 0 0,1 0 0 0 0,3 0 0 0 0,2 0 0 0 0,2 0 0 0 0,2 0 0 0 0,-1 0 0 0 0,-2-1 0 0 0,-2-1 0 0 0,-3 1 0 0 0,-2-1 0 0 0,-3 1 0 0 0,-1 1 0 0 0,-1-1 0 0 0,-1 1 0 0 0,0 0 0 0 0,1-1 0 0 0,-1-1 0 0 0,0 1 0 0 0,0-1 0 0 0,0 2 0 0 0,0-1 0 0 0,-1 1 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22662 10146 16383 0 0,'1'0'0'0'0,"5"0"0"0"0,3 0 0 0 0,5 0 0 0 0,4 0 0 0 0,4 0 0 0 0,5 0 0 0 0,3 0 0 0 0,1 0 0 0 0,1 0 0 0 0,3 0 0 0 0,-2 0 0 0 0,1 0 0 0 0,-2 0 0 0 0,-1 0 0 0 0,-3 0 0 0 0,-1 0 0 0 0,-1 0 0 0 0,-2 0 0 0 0,1 0 0 0 0,2 0 0 0 0,3 0 0 0 0,3 0 0 0 0,1 0 0 0 0,1 0 0 0 0,2 0 0 0 0,1 0 0 0 0,1 0 0 0 0,3 0 0 0 0,1 0 0 0 0,3 0 0 0 0,0 0 0 0 0,1 0 0 0 0,3 0 0 0 0,1 0 0 0 0,2 0 0 0 0,3-4 0 0 0,-1-1 0 0 0,0 0 0 0 0,-3 1 0 0 0,-4 1 0 0 0,-3-1 0 0 0,-2 1 0 0 0,-2 1 0 0 0,0-2 0 0 0,-4 1 0 0 0,-2-2 0 0 0,-2 1 0 0 0,0 0 0 0 0,-2-1 0 0 0,-1 0 0 0 0,-2 1 0 0 0,0 0 0 0 0,0 0 0 0 0,-1 1 0 0 0,0 0 0 0 0,1 0 0 0 0,-1 0 0 0 0,0 0 0 0 0,1 1 0 0 0,-1 1 0 0 0,1-1 0 0 0,-1 0 0 0 0,3 0 0 0 0,1 0 0 0 0,-1 1 0 0 0,0 1 0 0 0,1-2 0 0 0,0-1 0 0 0,-2 1 0 0 0,-3 1 0 0 0,-4-1 0 0 0,-3 2 0 0 0,-5-1 0 0 0,-2 1 0 0 0,-3 0 0 0 0,-1 0 0 0 0,-1 0 0 0 0,-1 1 0 0 0,1-1 0 0 0,2 0 0 0 0,1 0 0 0 0,3-2 0 0 0,2 0 0 0 0,-1 1 0 0 0,-1-1 0 0 0,-1 1 0 0 0,-2 0 0 0 0,0 1 0 0 0,0 0 0 0 0,0 0 0 0 0,0 0 0 0 0,2 0 0 0 0,0 0 0 0 0,1 0 0 0 0,1 0 0 0 0,1 0 0 0 0,1 0 0 0 0,-1 0 0 0 0,-2 0 0 0 0,-2 0 0 0 0,-1 0 0 0 0,-2 0 0 0 0,0 0 0 0 0,-1 0 0 0 0,0 0 0 0 0,0 0 0 0 0,0 0 0 0 0,1 0 0 0 0,-1 0 0 0 0,0 0 0 0 0,1 0 0 0 0,1 0 0 0 0,1 0 0 0 0,-1 0 0 0 0,1 0 0 0 0,-2 0 0 0 0,0 1 0 0 0,0 1 0 0 0,-1 1 0 0 0,1 1 0 0 0,-1 0 0 0 0,2 1 0 0 0,0-1 0 0 0,1 1 0 0 0,-1-1 0 0 0,0-1 0 0 0,-2 1 0 0 0,-1-2 0 0 0,-1 2 0 0 0,-2 0 0 0 0,-1 1 0 0 0,-1 1 0 0 0,-1 1 0 0 0,0 0 0 0 0,-1 1 0 0 0,1 0 0 0 0,0-1 0 0 0,0 1 0 0 0,-1 0 0 0 0,1-1 0 0 0,0 1 0 0 0,-1-1 0 0 0,-1 1 0 0 0,1 0 0 0 0,-2-1 0 0 0,0 1 0 0 0,1-1 0 0 0,-1 1 0 0 0,0 0 0 0 0,1-1 0 0 0,0 1 0 0 0,0-1 0 0 0,0 1 0 0 0,0-1 0 0 0,1 0 0 0 0,0 1 0 0 0,0-1 0 0 0,1 0 0 0 0,0 2 0 0 0,0 1 0 0 0,0 0 0 0 0,0-1 0 0 0,0 0 0 0 0,1-1 0 0 0,-1 0 0 0 0,0 1 0 0 0,0 1 0 0 0,0-1 0 0 0,0 0 0 0 0,0 0 0 0 0,0-1 0 0 0,0 0 0 0 0,0 0 0 0 0,0-1 0 0 0,0 1 0 0 0,0-1 0 0 0,0 0 0 0 0,0 0 0 0 0,0 0 0 0 0,0 1 0 0 0,0-1 0 0 0,0 1 0 0 0,0-1 0 0 0,0 1 0 0 0,0 0 0 0 0,0-1 0 0 0,0 1 0 0 0,0-1 0 0 0,-2-1 0 0 0,0-1 0 0 0,-6-2 0 0 0,-4-2 0 0 0,-5 0 0 0 0,-6-1 0 0 0,-4 1 0 0 0,-4 3 0 0 0,-7 1 0 0 0,-2 3 0 0 0,-3 1 0 0 0,-2 1 0 0 0,-3-1 0 0 0,-6-1 0 0 0,1 1 0 0 0,-1-1 0 0 0,2-1 0 0 0,1-2 0 0 0,4 1 0 0 0,3-1 0 0 0,7-2 0 0 0,6-1 0 0 0,8 0 0 0 0,4-2 0 0 0,4 0 0 0 0,2 0 0 0 0,2 0 0 0 0,2-1 0 0 0,-2 1 0 0 0,0 0 0 0 0,-1 0 0 0 0,0 0 0 0 0,-2 0 0 0 0,-1 0 0 0 0,-1 0 0 0 0,2 0 0 0 0,-3 0 0 0 0,0 0 0 0 0,-1 0 0 0 0,0 0 0 0 0,-2 0 0 0 0,0 0 0 0 0,-1 0 0 0 0,-4 0 0 0 0,-1 0 0 0 0,-3 0 0 0 0,-3 0 0 0 0,-3 0 0 0 0,-2 0 0 0 0,-5 0 0 0 0,-1 0 0 0 0,-1 0 0 0 0,1 0 0 0 0,0 0 0 0 0,2 0 0 0 0,2 0 0 0 0,1 0 0 0 0,2 0 0 0 0,3 0 0 0 0,0 0 0 0 0,1 0 0 0 0,2 0 0 0 0,0 0 0 0 0,1 0 0 0 0,1 0 0 0 0,-2 0 0 0 0,-3 0 0 0 0,-2 0 0 0 0,-2 0 0 0 0,-2 0 0 0 0,-3 0 0 0 0,-2 0 0 0 0,-2 0 0 0 0,0 0 0 0 0,0 0 0 0 0,2 0 0 0 0,4 0 0 0 0,1 2 0 0 0,1 0 0 0 0,0 0 0 0 0,1 0 0 0 0,1-1 0 0 0,2 0 0 0 0,1-1 0 0 0,4 0 0 0 0,4 0 0 0 0,5 0 0 0 0,2 0 0 0 0,4 0 0 0 0,1 0 0 0 0,2 0 0 0 0,1 0 0 0 0,1 0 0 0 0,0 0 0 0 0,0 0 0 0 0,0 0 0 0 0,0 0 0 0 0,-1 0 0 0 0,-1 0 0 0 0,1 0 0 0 0,1 0 0 0 0,0 0 0 0 0,1 0 0 0 0,-1 0 0 0 0,-1 0 0 0 0,1 0 0 0 0,0-1 0 0 0,1-1 0 0 0,0 0 0 0 0,0 1 0 0 0,1 0 0 0 0,-1 0 0 0 0,1 0 0 0 0,-1-1 0 0 0,0 0 0 0 0,1 1 0 0 0,1-1 0 0 0,1-2 0 0 0,2 0 0 0 0,2-2 0 0 0,0 0 0 0 0,1-2 0 0 0,0 1 0 0 0,-1-1 0 0 0,0-1 0 0 0,-1-3 0 0 0,1 0 0 0 0,-1-1 0 0 0,-1-1 0 0 0,0-1 0 0 0,-1-1 0 0 0,0 0 0 0 0,0 0 0 0 0,1 1 0 0 0,-1 2 0 0 0,1 1 0 0 0,1 0 0 0 0,0 1 0 0 0,1 1 0 0 0,1 0 0 0 0,0 2 0 0 0,0 0 0 0 0,0 0 0 0 0,0 0 0 0 0,0 1 0 0 0,0 0 0 0 0,0 0 0 0 0,1 0 0 0 0,-1-1 0 0 0,0 1 0 0 0,0 0 0 0 0,0-1 0 0 0,0 1 0 0 0,0-1 0 0 0,0 0 0 0 0,0 0 0 0 0,0 1 0 0 0,0-3 0 0 0,0 1 0 0 0,0-1 0 0 0,0 1 0 0 0,0 0 0 0 0,0-1 0 0 0,0 0 0 0 0,0 0 0 0 0,0 1 0 0 0,0 0 0 0 0,0 1 0 0 0,0-2 0 0 0,0 0 0 0 0,0 1 0 0 0,0 0 0 0 0,0 0 0 0 0,0 1 0 0 0,0 0 0 0 0,0 0 0 0 0,0 1 0 0 0,0-1 0 0 0,0 1 0 0 0,0-1 0 0 0,0 1 0 0 0,0-1 0 0 0,0 1 0 0 0,0-3 0 0 0,0 0 0 0 0,0 1 0 0 0,0 0 0 0 0,0 0 0 0 0,0 0 0 0 0,0 1 0 0 0,0 0 0 0 0,0-1 0 0 0,0-1 0 0 0,0 1 0 0 0,0-2 0 0 0,0 0 0 0 0,0-1 0 0 0,0 1 0 0 0,0-2 0 0 0,0-1 0 0 0,0 0 0 0 0,0-2 0 0 0,0 1 0 0 0,0 1 0 0 0,0-1 0 0 0,0 1 0 0 0,1 1 0 0 0,2 4 0 0 0,0 2 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22568 10716 16383 0 0,'0'1'0'0'0,"0"2"0"0"0,0 3 0 0 0,0 4 0 0 0,0 0 0 0 0,0 1 0 0 0,0 0 0 0 0,0 0 0 0 0,0 0 0 0 0,0 0 0 0 0,0 0 0 0 0,0 0 0 0 0,0-1 0 0 0,1-1 0 0 0,1 1 0 0 0,-1 1 0 0 0,1-1 0 0 0,-1-1 0 0 0,0-1 0 0 0,2 0 0 0 0,-2 0 0 0 0,1 0 0 0 0,0-1 0 0 0,0 1 0 0 0,0-1 0 0 0,-1 1 0 0 0,0-1 0 0 0,0 1 0 0 0,0-1 0 0 0,1 1 0 0 0,-1-1 0 0 0,1 1 0 0 0,0-2 0 0 0,1-1 0 0 0,1-3 0 0 0,2 0 0 0 0,0 0 0 0 0,1-1 0 0 0,1 1 0 0 0,-1-1 0 0 0,5-1 0 0 0,3 1 0 0 0,5-1 0 0 0,4 0 0 0 0,1 0 0 0 0,3-1 0 0 0,0 1 0 0 0,0 0 0 0 0,3 0 0 0 0,0 0 0 0 0,0 0 0 0 0,-1 0 0 0 0,-1 0 0 0 0,2 0 0 0 0,0 0 0 0 0,-1 0 0 0 0,0 0 0 0 0,-4 0 0 0 0,-4 0 0 0 0,-5 0 0 0 0,-3 0 0 0 0,-1 0 0 0 0,-2 0 0 0 0,2 0 0 0 0,1 0 0 0 0,4 0 0 0 0,3 0 0 0 0,5 0 0 0 0,2 0 0 0 0,4 0 0 0 0,1 0 0 0 0,1 0 0 0 0,0 0 0 0 0,-1 0 0 0 0,-1 0 0 0 0,-3 0 0 0 0,0-1 0 0 0,-1-1 0 0 0,0 0 0 0 0,-1-2 0 0 0,-1 1 0 0 0,-3-1 0 0 0,-3 0 0 0 0,-2 1 0 0 0,-1-1 0 0 0,-1 1 0 0 0,1 0 0 0 0,2 1 0 0 0,3 1 0 0 0,2-1 0 0 0,2-1 0 0 0,1 1 0 0 0,1 1 0 0 0,0 0 0 0 0,0 0 0 0 0,-2 1 0 0 0,0 0 0 0 0,-3 0 0 0 0,1 0 0 0 0,0 0 0 0 0,-1 0 0 0 0,-3 0 0 0 0,-3 1 0 0 0,2-1 0 0 0,-1 0 0 0 0,2 0 0 0 0,3 0 0 0 0,3 0 0 0 0,2 0 0 0 0,4 0 0 0 0,2 0 0 0 0,3 0 0 0 0,4 0 0 0 0,3 1 0 0 0,-3 1 0 0 0,-1 1 0 0 0,-4 0 0 0 0,-4 0 0 0 0,-6-1 0 0 0,-4 2 0 0 0,-6-1 0 0 0,-3-1 0 0 0,-3 0 0 0 0,0-1 0 0 0,3 0 0 0 0,3-1 0 0 0,7 0 0 0 0,6 0 0 0 0,7 0 0 0 0,6-1 0 0 0,4 1 0 0 0,2 0 0 0 0,1 0 0 0 0,-4 0 0 0 0,-5 0 0 0 0,-6 0 0 0 0,-8 0 0 0 0,-6 0 0 0 0,-7 0 0 0 0,-3 0 0 0 0,0 0 0 0 0,0 0 0 0 0,3 0 0 0 0,5 0 0 0 0,5 0 0 0 0,7 0 0 0 0,4-2 0 0 0,5 0 0 0 0,4 0 0 0 0,3 0 0 0 0,-1 1 0 0 0,-6-1 0 0 0,-4-1 0 0 0,-8 1 0 0 0,-6 1 0 0 0,-6 0 0 0 0,-4 0 0 0 0,-3 1 0 0 0,1 0 0 0 0,1 0 0 0 0,1 0 0 0 0,5 0 0 0 0,5 0 0 0 0,5 1 0 0 0,4-1 0 0 0,4 0 0 0 0,-1 0 0 0 0,-2 0 0 0 0,-2 0 0 0 0,-6 0 0 0 0,-3 0 0 0 0,-5 0 0 0 0,-2 0 0 0 0,-4 0 0 0 0,0 0 0 0 0,-2 0 0 0 0,0 0 0 0 0,-1 0 0 0 0,1 0 0 0 0,0 0 0 0 0,2 0 0 0 0,2 0 0 0 0,0 0 0 0 0,0 0 0 0 0,-1 0 0 0 0,0 0 0 0 0,-1 0 0 0 0,-1 0 0 0 0,-1 0 0 0 0,0 0 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3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22758 10643 16383 0 0,'2'0'0'0'0,"4"0"0"0"0,5 0 0 0 0,8 0 0 0 0,6 0 0 0 0,4 0 0 0 0,5 0 0 0 0,4 0 0 0 0,1 0 0 0 0,1 0 0 0 0,4 0 0 0 0,0 0 0 0 0,3 0 0 0 0,-1 0 0 0 0,-1 0 0 0 0,-1 0 0 0 0,-3 0 0 0 0,-3 0 0 0 0,-2 0 0 0 0,-1 0 0 0 0,1 0 0 0 0,-2 0 0 0 0,-1 0 0 0 0,0 0 0 0 0,0 0 0 0 0,0 0 0 0 0,2 0 0 0 0,1 0 0 0 0,5 0 0 0 0,1 0 0 0 0,3 0 0 0 0,1 0 0 0 0,2 0 0 0 0,1 0 0 0 0,3 0 0 0 0,-2 0 0 0 0,0 0 0 0 0,2 0 0 0 0,-3 0 0 0 0,1 0 0 0 0,0 0 0 0 0,-1 0 0 0 0,1 0 0 0 0,0 0 0 0 0,1 0 0 0 0,2 0 0 0 0,-3 0 0 0 0,1 0 0 0 0,-2 0 0 0 0,-3 0 0 0 0,-2 0 0 0 0,-2 0 0 0 0,-1 0 0 0 0,-3-3 0 0 0,-1-1 0 0 0,-2 0 0 0 0,0 1 0 0 0,-2 0 0 0 0,-1 2 0 0 0,0 0 0 0 0,0 1 0 0 0,-1 0 0 0 0,-1 0 0 0 0,-2 0 0 0 0,1 0 0 0 0,-3 0 0 0 0,-1 0 0 0 0,0 1 0 0 0,2-1 0 0 0,2 0 0 0 0,0 0 0 0 0,1 0 0 0 0,-1 0 0 0 0,-1 1 0 0 0,0 1 0 0 0,2 0 0 0 0,1 0 0 0 0,-1-1 0 0 0,2 0 0 0 0,0 1 0 0 0,-1 0 0 0 0,-1 0 0 0 0,-1-1 0 0 0,-2 0 0 0 0,-3 0 0 0 0,-3-1 0 0 0,-4 0 0 0 0,-2 0 0 0 0,-1 0 0 0 0,-2 0 0 0 0,1 0 0 0 0,1 0 0 0 0,0 0 0 0 0,-1 0 0 0 0,1 0 0 0 0,3 0 0 0 0,1 0 0 0 0,1 0 0 0 0,1 0 0 0 0,1 0 0 0 0,0 0 0 0 0,1 0 0 0 0,-3 0 0 0 0,-1 0 0 0 0,-3 0 0 0 0,-3 0 0 0 0,-1 0 0 0 0,-3 0 0 0 0,0 0 0 0 0,-1 0 0 0 0,0 0 0 0 0,0 0 0 0 0,0 0 0 0 0,1 0 0 0 0,-1 0 0 0 0,0 0 0 0 0,1 0 0 0 0,-1 0 0 0 0,0 0 0 0 0,0 0 0 0 0,0 0 0 0 0,0 0 0 0 0,0 0 0 0 0,0-1 0 0 0,-5-1 0 0 0,-3 1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4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23168 10818 16383 0 0,'0'-1'0'0'0,"1"-1"0"0"0,4 0 0 0 0,5 1 0 0 0,2 0 0 0 0,4 1 0 0 0,4 0 0 0 0,3-1 0 0 0,5 1 0 0 0,2 0 0 0 0,0 1 0 0 0,3-1 0 0 0,-2 0 0 0 0,0 0 0 0 0,0 0 0 0 0,-2 0 0 0 0,-4 0 0 0 0,-1 0 0 0 0,-3 0 0 0 0,-3 0 0 0 0,-1 0 0 0 0,-1 0 0 0 0,0 0 0 0 0,2 0 0 0 0,2 0 0 0 0,3 0 0 0 0,2 0 0 0 0,3 0 0 0 0,2 0 0 0 0,3 0 0 0 0,0 0 0 0 0,2 0 0 0 0,1 0 0 0 0,1 0 0 0 0,2 0 0 0 0,1 0 0 0 0,2 0 0 0 0,2 0 0 0 0,-1 0 0 0 0,0 0 0 0 0,-3 0 0 0 0,-2-4 0 0 0,-2 0 0 0 0,0-1 0 0 0,-3 2 0 0 0,1-1 0 0 0,1-2 0 0 0,2 1 0 0 0,1-1 0 0 0,1 1 0 0 0,0-1 0 0 0,2 1 0 0 0,-3-1 0 0 0,-3 2 0 0 0,0-1 0 0 0,-2 0 0 0 0,1 0 0 0 0,1 0 0 0 0,-1 0 0 0 0,1-1 0 0 0,1-2 0 0 0,0 1 0 0 0,-3 0 0 0 0,-3 2 0 0 0,-4 1 0 0 0,-4-1 0 0 0,-4 2 0 0 0,-4 0 0 0 0,-1 2 0 0 0,-1 0 0 0 0,1 1 0 0 0,3 0 0 0 0,2 0 0 0 0,2 0 0 0 0,1 0 0 0 0,1 0 0 0 0,2 0 0 0 0,-1 0 0 0 0,1 0 0 0 0,1 0 0 0 0,1 0 0 0 0,0 0 0 0 0,1 0 0 0 0,1 0 0 0 0,-1 0 0 0 0,1 0 0 0 0,0 0 0 0 0,-4 0 0 0 0,-3 0 0 0 0,-3 0 0 0 0,-4 0 0 0 0,-3 0 0 0 0,-2 0 0 0 0,-1 0 0 0 0,-1 0 0 0 0,-1 0 0 0 0,3 0 0 0 0,2 0 0 0 0,1 0 0 0 0,3 0 0 0 0,-1 2 0 0 0,1-1 0 0 0,-2 1 0 0 0,-1-1 0 0 0,-2 0 0 0 0,-2 1 0 0 0,-1 0 0 0 0,-1 0 0 0 0,0-1 0 0 0,0 0 0 0 0,1 0 0 0 0,1-1 0 0 0,5 0 0 0 0,2 0 0 0 0,4 0 0 0 0,1 0 0 0 0,1 0 0 0 0,-1 0 0 0 0,-3 0 0 0 0,-2 0 0 0 0,-3-1 0 0 0,-3 1 0 0 0,0 0 0 0 0,-2 0 0 0 0,2 1 0 0 0,0-1 0 0 0,0 0 0 0 0,0 0 0 0 0,-1 0 0 0 0,0 0 0 0 0,0 0 0 0 0,0 0 0 0 0,-1 0 0 0 0,1 0 0 0 0,1 0 0 0 0,4 0 0 0 0,4 0 0 0 0,2 0 0 0 0,3 0 0 0 0,1 0 0 0 0,-2 0 0 0 0,-1 0 0 0 0,-2 0 0 0 0,-4 0 0 0 0,-2 0 0 0 0,-2 0 0 0 0,-2 0 0 0 0,-1-2 0 0 0,0 0 0 0 0,3 1 0 0 0,3-1 0 0 0,2 0 0 0 0,1 0 0 0 0,0-1 0 0 0,-2 1 0 0 0,-2-1 0 0 0,-2 0 0 0 0,-1 2 0 0 0,-1 0 0 0 0,-1 0 0 0 0,0 1 0 0 0,0 0 0 0 0,0 0 0 0 0,0 0 0 0 0,1 0 0 0 0,-1 0 0 0 0,-1 2 0 0 0,0 1 0 0 0,0 1 0 0 0,-1 2 0 0 0,-1 1 0 0 0,-1-1 0 0 0,0 0 0 0 0,-1 0 0 0 0,0 0 0 0 0,-2 1 0 0 0,1 0 0 0 0,-1 0 0 0 0,0 0 0 0 0,0 0 0 0 0,-1 1 0 0 0,1-1 0 0 0,0 0 0 0 0,0 0 0 0 0,0 0 0 0 0,0 1 0 0 0,0-1 0 0 0,0 0 0 0 0,0 0 0 0 0,0 1 0 0 0,0 0 0 0 0,0-1 0 0 0,0 0 0 0 0,0 1 0 0 0,-1-2 0 0 0,-1-1 0 0 0,0 1 0 0 0,-3-1 0 0 0,0 0 0 0 0,-2 0 0 0 0,0 1 0 0 0,-1 1 0 0 0,0-2 0 0 0,0 1 0 0 0,0 0 0 0 0,0 0 0 0 0,1 1 0 0 0,-1-1 0 0 0,2-1 0 0 0,1 1 0 0 0,2-1 0 0 0,1 0 0 0 0,-2-1 0 0 0,0-1 0 0 0,-2-1 0 0 0,0 1 0 0 0,-3 0 0 0 0,-2 1 0 0 0,-3 1 0 0 0,-1 0 0 0 0,1 0 0 0 0,-1 1 0 0 0,1-1 0 0 0,2-1 0 0 0,0 0 0 0 0,1-1 0 0 0,-1 0 0 0 0,0-1 0 0 0,-2-1 0 0 0,-3 2 0 0 0,-2-1 0 0 0,-2 2 0 0 0,-2-1 0 0 0,0 0 0 0 0,1 1 0 0 0,1-1 0 0 0,3 0 0 0 0,4-1 0 0 0,2-1 0 0 0,2-1 0 0 0,2 0 0 0 0,-1 0 0 0 0,-2 0 0 0 0,-1 0 0 0 0,-2 0 0 0 0,-4 0 0 0 0,-1 0 0 0 0,0 1 0 0 0,0 1 0 0 0,2 0 0 0 0,3-1 0 0 0,2 0 0 0 0,2 0 0 0 0,1-1 0 0 0,2 1 0 0 0,0-1 0 0 0,-2-1 0 0 0,-2 1 0 0 0,-2 0 0 0 0,-3 0 0 0 0,-4 0 0 0 0,-2 0 0 0 0,-1 0 0 0 0,-2 0 0 0 0,1 0 0 0 0,1 0 0 0 0,1 0 0 0 0,-2 0 0 0 0,1 0 0 0 0,0 0 0 0 0,-2 2 0 0 0,0 0 0 0 0,0 0 0 0 0,1 1 0 0 0,-1 0 0 0 0,-1 0 0 0 0,-1 0 0 0 0,0 1 0 0 0,0 0 0 0 0,-1 0 0 0 0,1 1 0 0 0,1-1 0 0 0,2-1 0 0 0,1 1 0 0 0,1 0 0 0 0,2-2 0 0 0,1 0 0 0 0,3 1 0 0 0,1-1 0 0 0,1 0 0 0 0,3-1 0 0 0,1 0 0 0 0,1-1 0 0 0,1 0 0 0 0,1 0 0 0 0,0 0 0 0 0,-1 0 0 0 0,-3 0 0 0 0,-2 0 0 0 0,-4 0 0 0 0,-1 0 0 0 0,-3 0 0 0 0,-2 0 0 0 0,-1 0 0 0 0,0 0 0 0 0,1 1 0 0 0,1 1 0 0 0,2 0 0 0 0,1-1 0 0 0,-1 1 0 0 0,1-2 0 0 0,0 0 0 0 0,0 1 0 0 0,1-1 0 0 0,-1 0 0 0 0,-1-1 0 0 0,1 1 0 0 0,0 0 0 0 0,0 0 0 0 0,-1 0 0 0 0,-2 0 0 0 0,1 2 0 0 0,-1 0 0 0 0,0-1 0 0 0,-1 1 0 0 0,-1-1 0 0 0,1 0 0 0 0,-1 0 0 0 0,-1 2 0 0 0,1-1 0 0 0,2 1 0 0 0,2 0 0 0 0,1-1 0 0 0,2 1 0 0 0,4 0 0 0 0,2-1 0 0 0,1 0 0 0 0,2-1 0 0 0,1-1 0 0 0,-2 0 0 0 0,0 2 0 0 0,-1-1 0 0 0,-5 1 0 0 0,-1 0 0 0 0,-4 3 0 0 0,-2-1 0 0 0,-3 1 0 0 0,-2 0 0 0 0,2 0 0 0 0,2 0 0 0 0,4-2 0 0 0,3-1 0 0 0,3 0 0 0 0,2-2 0 0 0,1 1 0 0 0,0-2 0 0 0,1 1 0 0 0,1 0 0 0 0,0 0 0 0 0,0 0 0 0 0,0 0 0 0 0,0 0 0 0 0,1-1 0 0 0,-1 1 0 0 0,1 0 0 0 0,-2 0 0 0 0,-3 0 0 0 0,-1 1 0 0 0,-2-1 0 0 0,-3 0 0 0 0,-1 0 0 0 0,-2 0 0 0 0,-1 0 0 0 0,3 0 0 0 0,1 0 0 0 0,3 0 0 0 0,2 0 0 0 0,2 0 0 0 0,2 0 0 0 0,1 0 0 0 0,1 0 0 0 0,0 0 0 0 0,-1 0 0 0 0,-2-2 0 0 0,-1 0 0 0 0,0 1 0 0 0,1-2 0 0 0,-2 0 0 0 0,1 1 0 0 0,-1-1 0 0 0,0 0 0 0 0,1 1 0 0 0,0-1 0 0 0,-1-1 0 0 0,2 2 0 0 0,-1-1 0 0 0,0 0 0 0 0,-1 1 0 0 0,1-1 0 0 0,0 0 0 0 0,1 1 0 0 0,1 0 0 0 0,1 0 0 0 0,-2-1 0 0 0,0 2 0 0 0,1-1 0 0 0,-2 1 0 0 0,0 0 0 0 0,1-1 0 0 0,1 0 0 0 0,0 1 0 0 0,-1 0 0 0 0,0 0 0 0 0,0 1 0 0 0,1 0 0 0 0,0-1 0 0 0,-1-1 0 0 0,0 1 0 0 0,-1-1 0 0 0,0 1 0 0 0,-2 1 0 0 0,1 0 0 0 0,1 0 0 0 0,1 0 0 0 0,1 0 0 0 0,-1 0 0 0 0,0 0 0 0 0,0 0 0 0 0,1 0 0 0 0,0 0 0 0 0,0 0 0 0 0,-1 0 0 0 0,0 0 0 0 0,1 0 0 0 0,0 0 0 0 0,1 0 0 0 0,0 0 0 0 0,0 0 0 0 0,0 0 0 0 0,1 0 0 0 0,-1 0 0 0 0,0 0 0 0 0,1 0 0 0 0,-1 0 0 0 0,1 0 0 0 0,-1 0 0 0 0,0 0 0 0 0,1 0 0 0 0,-1 0 0 0 0,1 0 0 0 0,-1 0 0 0 0,0 0 0 0 0,1 0 0 0 0,-1 0 0 0 0,0 0 0 0 0,1 0 0 0 0,-1 0 0 0 0,0 0 0 0 0,1 0 0 0 0,-1 0 0 0 0,1 0 0 0 0,-1 0 0 0 0,0 0 0 0 0,1 0 0 0 0,-1 0 0 0 0,0 0 0 0 0,1 0 0 0 0,-1 0 0 0 0,0 0 0 0 0,1 0 0 0 0,-1 0 0 0 0,1 0 0 0 0,-1 0 0 0 0,1 0 0 0 0,-1 0 0 0 0,1 0 0 0 0,-1 0 0 0 0,1 0 0 0 0,0 0 0 0 0,-1 0 0 0 0,1 0 0 0 0,0 0 0 0 0,-1 0 0 0 0,1 0 0 0 0,0 0 0 0 0,-1 0 0 0 0,1 0 0 0 0,0 0 0 0 0,-2 0 0 0 0,0 0 0 0 0,0 0 0 0 0,1 0 0 0 0,-1 0 0 0 0,1 0 0 0 0,0 0 0 0 0,1 0 0 0 0,-1 0 0 0 0,1 0 0 0 0,0 0 0 0 0,-1 0 0 0 0,1 0 0 0 0,-1 0 0 0 0,1 0 0 0 0,0 0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30T14:11:38.04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14760 8096 16383 0 0,'1'0'0'0'0,"2"0"0"0"0,1 0 0 0 0,2 0 0 0 0,0 0 0 0 0,1 0 0 0 0,1 0 0 0 0,0 0 0 0 0,-1 0 0 0 0,1 0 0 0 0,-1 0 0 0 0,0 0 0 0 0,1 0 0 0 0,-1 0 0 0 0,0 0 0 0 0,1 0 0 0 0,-1 0 0 0 0,1 0 0 0 0,-1 0 0 0 0,1 0 0 0 0,-1 0 0 0 0,0 0 0 0 0,0 0 0 0 0,1 0 0 0 0,-1 0 0 0 0,1 0 0 0 0,-1 0 0 0 0,1 0 0 0 0,-1 0 0 0 0,1 0 0 0 0,-1 0 0 0 0,1 0 0 0 0,0 0 0 0 0,-1 0 0 0 0,1 0 0 0 0,-1 0 0 0 0,1 0 0 0 0,-1 0 0 0 0,1 0 0 0 0,-1 0 0 0 0,1 0 0 0 0,-1 0 0 0 0,1 0 0 0 0,-1 2 0 0 0,1-1 0 0 0,0 1 0 0 0,-1-1 0 0 0,0 0 0 0 0,1 0 0 0 0,-1 0 0 0 0,0 1 0 0 0,1 0 0 0 0,1-1 0 0 0,2 0 0 0 0,0 0 0 0 0,2-1 0 0 0,-1 0 0 0 0,0 0 0 0 0,-2 0 0 0 0,-1 0 0 0 0,0 0 0 0 0,-1 0 0 0 0,-1 1 0 0 0,1 0 0 0 0,-1 1 0 0 0,0-1 0 0 0,1 0 0 0 0,-1 0 0 0 0,1 1 0 0 0,-1-1 0 0 0,1 1 0 0 0,-1-1 0 0 0,1 0 0 0 0,0 0 0 0 0,-1-1 0 0 0,1 0 0 0 0,1 1 0 0 0,1 1 0 0 0,-1 0 0 0 0,0-1 0 0 0,0 0 0 0 0,-1 0 0 0 0,0-1 0 0 0,0 0 0 0 0,-1 0 0 0 0,1 0 0 0 0,-1 0 0 0 0,1 0 0 0 0,-1 0 0 0 0,1 0 0 0 0,-1 0 0 0 0,1 0 0 0 0,-1 0 0 0 0,0 0 0 0 0,0 0 0 0 0,1 0 0 0 0,-1 0 0 0 0,1 0 0 0 0,-1 0 0 0 0,2 0 0 0 0,1 0 0 0 0,-1 0 0 0 0,1 0 0 0 0,-2 0 0 0 0,1 0 0 0 0,-1 0 0 0 0,-1 0 0 0 0,1 0 0 0 0,0 0 0 0 0,-1 0 0 0 0,0 0 0 0 0,1 0 0 0 0,-1 0 0 0 0,0 0 0 0 0,0 0 0 0 0,1 0 0 0 0,-1 0 0 0 0,1 0 0 0 0,-1 0 0 0 0,1 0 0 0 0,-1 0 0 0 0,1 0 0 0 0,-1 0 0 0 0,0 0 0 0 0,2 0 0 0 0,2 0 0 0 0,2 0 0 0 0,0 0 0 0 0,1 0 0 0 0,-1 0 0 0 0,-1 0 0 0 0,-2 0 0 0 0,0 0 0 0 0,-2 0 0 0 0,0 0 0 0 0,-1 0 0 0 0,0 0 0 0 0,1 0 0 0 0,-1 0 0 0 0,2 0 0 0 0,2 0 0 0 0,2 0 0 0 0,0 0 0 0 0,1-1 0 0 0,1-1 0 0 0,0 0 0 0 0,1 0 0 0 0,-1 1 0 0 0,0 1 0 0 0,-2-1 0 0 0,-1 1 0 0 0,-2-1 0 0 0,-1-1 0 0 0,-3-1 0 0 0,0 1 0 0 0,-1-1 0 0 0,1 1 0 0 0,0 1 0 0 0,1 0 0 0 0,0 1 0 0 0,1 0 0 0 0,4 0 0 0 0,1 0 0 0 0,2 0 0 0 0,3 1 0 0 0,1-1 0 0 0,0 0 0 0 0,-1 0 0 0 0,-3 0 0 0 0,-2 0 0 0 0,0 0 0 0 0,-3 0 0 0 0,0 0 0 0 0,-2 0 0 0 0,-1 0 0 0 0,0 0 0 0 0,2 0 0 0 0,0 0 0 0 0,2 0 0 0 0,0 0 0 0 0,0 0 0 0 0,-2 0 0 0 0,2 0 0 0 0,0 0 0 0 0,-2 0 0 0 0,2-2 0 0 0,0 0 0 0 0,-1 1 0 0 0,0-1 0 0 0,-2 1 0 0 0,0 0 0 0 0,0 1 0 0 0,0 0 0 0 0,-1 0 0 0 0,0 0 0 0 0,1-1 0 0 0,-1-1 0 0 0,2 0 0 0 0,2 1 0 0 0,1 0 0 0 0,0 1 0 0 0,2-1 0 0 0,1 1 0 0 0,1 0 0 0 0,2 0 0 0 0,2 0 0 0 0,-1 0 0 0 0,-2 0 0 0 0,-2 0 0 0 0,-3 1 0 0 0,-2-1 0 0 0,-1 0 0 0 0,-1 0 0 0 0,-1 0 0 0 0,0 0 0 0 0,0 0 0 0 0,0 0 0 0 0,0 0 0 0 0,2 0 0 0 0,2 0 0 0 0,1 0 0 0 0,1-2 0 0 0,1 0 0 0 0,-1 0 0 0 0,1 1 0 0 0,-1 0 0 0 0,0-1 0 0 0,-1-1 0 0 0,-1 1 0 0 0,-1 1 0 0 0,-1 0 0 0 0,-1 0 0 0 0,0 1 0 0 0,-1 0 0 0 0,0 0 0 0 0,1 0 0 0 0,3 0 0 0 0,2-1 0 0 0,1-1 0 0 0,2 0 0 0 0,1-1 0 0 0,-2 0 0 0 0,0 1 0 0 0,-1 0 0 0 0,-2 1 0 0 0,-2 0 0 0 0,-1 1 0 0 0,-1 0 0 0 0,-1 0 0 0 0,1 0 0 0 0,0 0 0 0 0,3 0 0 0 0,2 0 0 0 0,0 1 0 0 0,-1-1 0 0 0,-1 0 0 0 0,-1 0 0 0 0,-2 0 0 0 0,1 0 0 0 0,-2 0 0 0 0,2 0 0 0 0,2 0 0 0 0,0 0 0 0 0,1 0 0 0 0,1 0 0 0 0,-2 0 0 0 0,-1 0 0 0 0,-1 0 0 0 0,0 0 0 0 0,-1 0 0 0 0,-1 0 0 0 0,0 0 0 0 0,1 1 0 0 0,-1 1 0 0 0,0-1 0 0 0,2 0 0 0 0,2 0 0 0 0,2 1 0 0 0,0 1 0 0 0,1-1 0 0 0,-1-1 0 0 0,-1 0 0 0 0,-1 1 0 0 0,-2 0 0 0 0,-1 0 0 0 0,0-1 0 0 0,-2 1 0 0 0,0 0 0 0 0,-1 0 0 0 0,1-1 0 0 0,1 0 0 0 0,-1-1 0 0 0,2 0 0 0 0,1 0 0 0 0,2 0 0 0 0,4 0 0 0 0,2 2 0 0 0,1-1 0 0 0,1 1 0 0 0,-2 1 0 0 0,-1 0 0 0 0,-2-1 0 0 0,-2 0 0 0 0,-2-1 0 0 0,-1-1 0 0 0,-1 0 0 0 0,-1 0 0 0 0,0 2 0 0 0,0-1 0 0 0,2 1 0 0 0,2-1 0 0 0,2 0 0 0 0,2-1 0 0 0,1 1 0 0 0,0-1 0 0 0,3 0 0 0 0,1 0 0 0 0,-2 0 0 0 0,-1 0 0 0 0,-1 0 0 0 0,0 0 0 0 0,-1 0 0 0 0,-1-1 0 0 0,0 1 0 0 0,0 0 0 0 0,1 0 0 0 0,0 0 0 0 0,0 0 0 0 0,0 0 0 0 0,1 0 0 0 0,0 0 0 0 0,-1 0 0 0 0,0 1 0 0 0,-2-1 0 0 0,0-1 0 0 0,-1 1 0 0 0,1 0 0 0 0,-2 0 0 0 0,0 0 0 0 0,-1 0 0 0 0,-1 0 0 0 0,-1 0 0 0 0,-1 0 0 0 0,1 0 0 0 0,0 0 0 0 0,5 0 0 0 0,4 0 0 0 0,3 0 0 0 0,0 0 0 0 0,-1 0 0 0 0,1 0 0 0 0,-4 0 0 0 0,-1 0 0 0 0,-4 0 0 0 0,-1 0 0 0 0,-2 0 0 0 0,0 0 0 0 0,-1 0 0 0 0,0 0 0 0 0,1 0 0 0 0,3 0 0 0 0,2 0 0 0 0,3 0 0 0 0,5 0 0 0 0,0 0 0 0 0,0 0 0 0 0,-1 0 0 0 0,-2 0 0 0 0,-3 0 0 0 0,-3 0 0 0 0,-2 0 0 0 0,-2 0 0 0 0,0 0 0 0 0,-1 0 0 0 0,3 0 0 0 0,3 0 0 0 0,4 0 0 0 0,2 0 0 0 0,2 0 0 0 0,0 0 0 0 0,-1 0 0 0 0,-2 0 0 0 0,-3 0 0 0 0,-2 0 0 0 0,-2 0 0 0 0,-2 0 0 0 0,-1 0 0 0 0,-1 0 0 0 0,0 0 0 0 0,2 0 0 0 0,0 0 0 0 0,0 0 0 0 0,0 0 0 0 0,-1 0 0 0 0,1 0 0 0 0,0 0 0 0 0,3 0 0 0 0,3 0 0 0 0,2 0 0 0 0,3 0 0 0 0,3 0 0 0 0,1 0 0 0 0,1 0 0 0 0,0 0 0 0 0,-1 0 0 0 0,-2 0 0 0 0,-4 0 0 0 0,-3 0 0 0 0,-3 0 0 0 0,-2 0 0 0 0,-2 0 0 0 0,-1 0 0 0 0,2 0 0 0 0,1 0 0 0 0,4 0 0 0 0,7 0 0 0 0,4 0 0 0 0,5 0 0 0 0,1 0 0 0 0,1 0 0 0 0,-2 0 0 0 0,-4 0 0 0 0,-3 0 0 0 0,-4 0 0 0 0,-5 0 0 0 0,-2 0 0 0 0,-3 0 0 0 0,-2 0 0 0 0,2 0 0 0 0,1 0 0 0 0,2 0 0 0 0,4 0 0 0 0,4 0 0 0 0,3 0 0 0 0,0 0 0 0 0,0 0 0 0 0,-3 0 0 0 0,-4 0 0 0 0,-3 0 0 0 0,-3 0 0 0 0,-1 0 0 0 0,-2 0 0 0 0,0 0 0 0 0,0 0 0 0 0,1 0 0 0 0,1 0 0 0 0,2 0 0 0 0,3-1 0 0 0,5-1 0 0 0,3 0 0 0 0,3 0 0 0 0,-1 1 0 0 0,0 0 0 0 0,-1 1 0 0 0,3 0 0 0 0,1 0 0 0 0,-1 0 0 0 0,-2 0 0 0 0,-1 0 0 0 0,-2 0 0 0 0,1 0 0 0 0,1 0 0 0 0,1 0 0 0 0,-1 0 0 0 0,-1 0 0 0 0,-2 0 0 0 0,2 0 0 0 0,1 0 0 0 0,1 0 0 0 0,1 0 0 0 0,-1 0 0 0 0,-1 0 0 0 0,-4 0 0 0 0,-2 0 0 0 0,-3 0 0 0 0,-2 0 0 0 0,-2 0 0 0 0,-2 0 0 0 0,1-1 0 0 0,2-1 0 0 0,1 0 0 0 0,2-1 0 0 0,2 0 0 0 0,0 1 0 0 0,3 0 0 0 0,0-1 0 0 0,1 1 0 0 0,-1-1 0 0 0,-2 2 0 0 0,-3 0 0 0 0,-3 0 0 0 0,-1 1 0 0 0,-6 0 0 0 0,-11 0 0 0 0,-11 0 0 0 0,-9 0 0 0 0,-9 1 0 0 0,-6-1 0 0 0,-4 0 0 0 0,-7 0 0 0 0,-4 0 0 0 0,-3 0 0 0 0,-1 0 0 0 0,-3 0 0 0 0,4 0 0 0 0,4 0 0 0 0,8 0 0 0 0,7 0 0 0 0,7 0 0 0 0,9 0 0 0 0,5 0 0 0 0,4 0 0 0 0,-1-3 0 0 0,0-2 0 0 0,-2 1 0 0 0,-2 1 0 0 0,-3-1 0 0 0,-1 1 0 0 0,-2 0 0 0 0,2 0 0 0 0,1 0 0 0 0,2 0 0 0 0,4 1 0 0 0,4 0 0 0 0,2 0 0 0 0,2 0 0 0 0,2 0 0 0 0,1-1 0 0 0,0 1 0 0 0,-1 1 0 0 0,-4-2 0 0 0,-4 1 0 0 0,-2-2 0 0 0,-4 0 0 0 0,-3 1 0 0 0,1-1 0 0 0,0 1 0 0 0,4 1 0 0 0,4-2 0 0 0,3 2 0 0 0,3-1 0 0 0,1 2 0 0 0,2 0 0 0 0,0 0 0 0 0,-1 1 0 0 0,-1 0 0 0 0,-2 0 0 0 0,0 1 0 0 0,1-1 0 0 0,0 0 0 0 0,-3 0 0 0 0,-1 0 0 0 0,-3 0 0 0 0,1 0 0 0 0,0 0 0 0 0,2 0 0 0 0,2 0 0 0 0,2 0 0 0 0,1 0 0 0 0,1 0 0 0 0,1 0 0 0 0,-4 0 0 0 0,-2 1 0 0 0,-2 1 0 0 0,0 1 0 0 0,0 1 0 0 0,1-2 0 0 0,0 2 0 0 0,-2-1 0 0 0,-2 1 0 0 0,2-1 0 0 0,0 2 0 0 0,2-2 0 0 0,1 1 0 0 0,3-2 0 0 0,0-1 0 0 0,4 1 0 0 0,0 0 0 0 0,2 1 0 0 0,-2-1 0 0 0,-2 2 0 0 0,-3-1 0 0 0,-3 2 0 0 0,-1 0 0 0 0,0 0 0 0 0,2 0 0 0 0,1 0 0 0 0,2-1 0 0 0,1 0 0 0 0,1-1 0 0 0,-1-1 0 0 0,-3 1 0 0 0,-3 1 0 0 0,-3 1 0 0 0,-2 0 0 0 0,-2 1 0 0 0,-7 1 0 0 0,-7 2 0 0 0,0 0 0 0 0,-2 0 0 0 0,4 0 0 0 0,2 1 0 0 0,5-2 0 0 0,5-1 0 0 0,5-2 0 0 0,4-1 0 0 0,2-1 0 0 0,2-1 0 0 0,-4 0 0 0 0,-2 2 0 0 0,-3-1 0 0 0,-1 1 0 0 0,-1-1 0 0 0,0 0 0 0 0,3 1 0 0 0,3-1 0 0 0,2-1 0 0 0,2-1 0 0 0,0 0 0 0 0,-1 0 0 0 0,-1-1 0 0 0,-1 0 0 0 0,0 0 0 0 0,-1 0 0 0 0,1-1 0 0 0,0 1 0 0 0,2 0 0 0 0,2 0 0 0 0,-1 0 0 0 0,-3 0 0 0 0,-2 0 0 0 0,-3 0 0 0 0,-6 0 0 0 0,-5 0 0 0 0,-2 0 0 0 0,-4 0 0 0 0,3 0 0 0 0,2 0 0 0 0,5 0 0 0 0,4 0 0 0 0,6 0 0 0 0,3 0 0 0 0,2 0 0 0 0,3 0 0 0 0,-2 0 0 0 0,-1 0 0 0 0,-2 0 0 0 0,-4 0 0 0 0,-4 0 0 0 0,-3 0 0 0 0,-2-1 0 0 0,-2-1 0 0 0,-1-2 0 0 0,3 0 0 0 0,3 1 0 0 0,4-1 0 0 0,3 1 0 0 0,4 1 0 0 0,2 0 0 0 0,0 1 0 0 0,-1 0 0 0 0,-4 0 0 0 0,-2-1 0 0 0,-5 0 0 0 0,-4 0 0 0 0,-3 1 0 0 0,0 1 0 0 0,1-1 0 0 0,2 1 0 0 0,3 0 0 0 0,3 0 0 0 0,5 0 0 0 0,2 1 0 0 0,2-1 0 0 0,-1 0 0 0 0,-1 0 0 0 0,-4 0 0 0 0,-3 0 0 0 0,-3 0 0 0 0,-3 0 0 0 0,-2 0 0 0 0,1 0 0 0 0,2 0 0 0 0,2 0 0 0 0,4 0 0 0 0,3 0 0 0 0,4 0 0 0 0,1 0 0 0 0,1 0 0 0 0,-2 0 0 0 0,-1 0 0 0 0,-4 0 0 0 0,-6 0 0 0 0,-3 0 0 0 0,-3 1 0 0 0,-2 1 0 0 0,1 2 0 0 0,2 0 0 0 0,2-1 0 0 0,5-1 0 0 0,4 1 0 0 0,3-1 0 0 0,3 0 0 0 0,2 0 0 0 0,-2-1 0 0 0,-5-1 0 0 0,-3 0 0 0 0,-5 0 0 0 0,-2 0 0 0 0,0 0 0 0 0,1 0 0 0 0,2 0 0 0 0,4 0 0 0 0,3 0 0 0 0,3 0 0 0 0,2 0 0 0 0,2 0 0 0 0,0 0 0 0 0,-3 0 0 0 0,-3 0 0 0 0,-3 0 0 0 0,-2 0 0 0 0,-4 0 0 0 0,-2 0 0 0 0,1 0 0 0 0,0 0 0 0 0,3 0 0 0 0,3 0 0 0 0,3 0 0 0 0,3 0 0 0 0,3 0 0 0 0,1 0 0 0 0,-1 0 0 0 0,-4 0 0 0 0,-2 0 0 0 0,-3 0 0 0 0,-4 0 0 0 0,0 0 0 0 0,-2 0 0 0 0,-1 0 0 0 0,0 0 0 0 0,3 0 0 0 0,-1-2 0 0 0,1 0 0 0 0,2 0 0 0 0,0-1 0 0 0,0 0 0 0 0,1 0 0 0 0,-3 0 0 0 0,1 0 0 0 0,1 0 0 0 0,1 1 0 0 0,2 1 0 0 0,3 0 0 0 0,2 1 0 0 0,3 0 0 0 0,0 0 0 0 0,3-1 0 0 0,1-1 0 0 0,-2 1 0 0 0,-3 0 0 0 0,-2 0 0 0 0,-4 0 0 0 0,-3 1 0 0 0,-5 0 0 0 0,-1 0 0 0 0,-2 0 0 0 0,-1 0 0 0 0,1 0 0 0 0,1 0 0 0 0,2 0 0 0 0,2 0 0 0 0,2 0 0 0 0,1 0 0 0 0,0 0 0 0 0,-1 0 0 0 0,0 0 0 0 0,-3 0 0 0 0,-1 0 0 0 0,0 0 0 0 0,1 0 0 0 0,2 0 0 0 0,2 0 0 0 0,0 0 0 0 0,2 0 0 0 0,2 0 0 0 0,0 0 0 0 0,1 0 0 0 0,0 0 0 0 0,1 0 0 0 0,-1 0 0 0 0,1 0 0 0 0,1 0 0 0 0,1 0 0 0 0,2 0 0 0 0,1 0 0 0 0,0 0 0 0 0,1 0 0 0 0,0 0 0 0 0,-1 0 0 0 0,-1 0 0 0 0,-2 0 0 0 0,-2 0 0 0 0,-2 0 0 0 0,1 0 0 0 0,-1 0 0 0 0,2 2 0 0 0,1-1 0 0 0,1 1 0 0 0,2-1 0 0 0,1 1 0 0 0,0 1 0 0 0,-1 0 0 0 0,-1 0 0 0 0,-2 2 0 0 0,0-2 0 0 0,-1 1 0 0 0,0 0 0 0 0,1-1 0 0 0,1 0 0 0 0,0-1 0 0 0,1-3 0 0 0,0-2 0 0 0,2-2 0 0 0,1-1 0 0 0,2-1 0 0 0,2-1 0 0 0,2 0 0 0 0,0 1 0 0 0,1-1 0 0 0,1 0 0 0 0,-1 0 0 0 0,0 1 0 0 0,1-1 0 0 0,-1 1 0 0 0,0-1 0 0 0,0 1 0 0 0,0-1 0 0 0,0 1 0 0 0,0-1 0 0 0,0 1 0 0 0,0 0 0 0 0,1 1 0 0 0,1 0 0 0 0,1 2 0 0 0,-1 0 0 0 0,2 0 0 0 0,1 1 0 0 0,-1 1 0 0 0,1-1 0 0 0,0 1 0 0 0,0-1 0 0 0,-1 1 0 0 0,2 0 0 0 0,0 0 0 0 0,0 1 0 0 0,1 1 0 0 0,0-1 0 0 0,0 1 0 0 0,0 1 0 0 0,0-1 0 0 0,1 0 0 0 0,-1 0 0 0 0,0 0 0 0 0,1 0 0 0 0,-1 0 0 0 0,0 0 0 0 0,1 0 0 0 0,-1 0 0 0 0,0 0 0 0 0,0 0 0 0 0,1 0 0 0 0,-1 0 0 0 0,1 0 0 0 0,-1 0 0 0 0,1 0 0 0 0,-1 0 0 0 0,0 0 0 0 0,1 0 0 0 0,-1 0 0 0 0,3 0 0 0 0,14 11 0 0 0,1 3 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19.68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1949 0 0 0,'0'-6'0'0'0,"7"-2"0"0"0,7 0 0 0 0,8 2 0 0 0,7 1 0 0 0,4 2 0 0 0,3 2 0 0 0,2 0 0 0 0,0 1 0 0 0,0 1 0 0 0,0-1 0 0 0,-1 0 0 0 0,6 1 0 0 0,9-1 0 0 0,0 0 0 0 0,-1 0 0 0 0,-3 0 0 0 0,-5 0 0 0 0,-2 0 0 0 0,-2 0 0 0 0,-2 0 0 0 0,-1 0 0 0 0,0 0 0 0 0,-1 0 0 0 0,8 0 0 0 0,1 0 0 0 0,0 0 0 0 0,-2 0 0 0 0,-1 0 0 0 0,-1 0 0 0 0,-2 0 0 0 0,-1 0 0 0 0,-1 0 0 0 0,1 0 0 0 0,-1 6 0 0 0,0 2 0 0 0,0 0 0 0 0,0-1 0 0 0,1-3 0 0 0,-1-1 0 0 0,1-2 0 0 0,-1 0 0 0 0,1-1 0 0 0,-1 0 0 0 0,1-1 0 0 0,-1 1 0 0 0,1 0 0 0 0,-1 0 0 0 0,1-1 0 0 0,-1 1 0 0 0,1 0 0 0 0,-1 0 0 0 0,-6 7 0 0 0,-1 1 0 0 0,-1 0 0 0 0,2-2 0 0 0,2-1 0 0 0,2-3 0 0 0,1 0 0 0 0,1-2 0 0 0,1 0 0 0 0,-1 0 0 0 0,1 0 0 0 0,0 0 0 0 0,0-1 0 0 0,-1 1 0 0 0,1 0 0 0 0,0 0 0 0 0,-1 0 0 0 0,1 0 0 0 0,-1 0 0 0 0,1 0 0 0 0,-1 0 0 0 0,1 0 0 0 0,-1 0 0 0 0,1 0 0 0 0,-1 0 0 0 0,1 0 0 0 0,-1 0 0 0 0,1 0 0 0 0,-1 0 0 0 0,1 0 0 0 0,-1 0 0 0 0,1 0 0 0 0,-1 0 0 0 0,0 0 0 0 0,1 0 0 0 0,-1 0 0 0 0,1 0 0 0 0,-1 0 0 0 0,1 0 0 0 0,-1 0 0 0 0,1 0 0 0 0,-1 0 0 0 0,1 0 0 0 0,-1 0 0 0 0,1 0 0 0 0,-1 0 0 0 0,1 0 0 0 0,-1 0 0 0 0,1 0 0 0 0,-1 0 0 0 0,1 0 0 0 0,-1 0 0 0 0,1 0 0 0 0,-1 0 0 0 0,1 0 0 0 0,-13 0 0 0 0,-16 0 0 0 0,-17 0 0 0 0,-11 0 0 0 0,-10 0 0 0 0,-6 0 0 0 0,-2 0 0 0 0,-2 0 0 0 0,0 0 0 0 0,1 0 0 0 0,1 0 0 0 0,0 0 0 0 0,1 0 0 0 0,0 0 0 0 0,1 0 0 0 0,-1 0 0 0 0,7-6 0 0 0,2-3 0 0 0,-1 2 0 0 0,-1 0 0 0 0,-2 3 0 0 0,-8 1 0 0 0,-3 1 0 0 0,-1 2 0 0 0,2 0 0 0 0,0 0 0 0 0,3 0 0 0 0,0 1 0 0 0,2-1 0 0 0,0 0 0 0 0,1 0 0 0 0,0 0 0 0 0,0 0 0 0 0,-7 0 0 0 0,-1 0 0 0 0,-1 0 0 0 0,3 0 0 0 0,1 0 0 0 0,1 0 0 0 0,2 0 0 0 0,1 0 0 0 0,1 0 0 0 0,-1 0 0 0 0,1 0 0 0 0,0 0 0 0 0,0 0 0 0 0,0 0 0 0 0,-1 0 0 0 0,1 0 0 0 0,-1 0 0 0 0,1 0 0 0 0,-1 0 0 0 0,1 0 0 0 0,-1 0 0 0 0,1 0 0 0 0,-1 0 0 0 0,1 0 0 0 0,-1 0 0 0 0,1 0 0 0 0,-1 0 0 0 0,1 0 0 0 0,6-6 0 0 0,1-2 0 0 0,1 0 0 0 0,-2 2 0 0 0,-2 1 0 0 0,-2 2 0 0 0,-1 2 0 0 0,-1 0 0 0 0,0 1 0 0 0,-1 1 0 0 0,0-1 0 0 0,0 0 0 0 0,0 1 0 0 0,1-1 0 0 0,-1 0 0 0 0,0 0 0 0 0,1 0 0 0 0,-1 0 0 0 0,1 0 0 0 0,-1 0 0 0 0,1 0 0 0 0,0 0 0 0 0,-1 0 0 0 0,1 0 0 0 0,5-6 0 0 0,3-3 0 0 0,-1 2 0 0 0,-1 0 0 0 0,-2 9 0 0 0,-1 3 0 0 0,-2 2 0 0 0,-1-2 0 0 0,-1 0 0 0 0,0-2 0 0 0,1 5 0 0 0,-1 1 0 0 0,0-1 0 0 0,0-1 0 0 0,1-3 0 0 0,-1-1 0 0 0,1-2 0 0 0,-1-1 0 0 0,1 0 0 0 0,-1 0 0 0 0,1-1 0 0 0,-1 1 0 0 0,7 0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26.89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19553 2799 0 0 0,'6'0'0'0'0,"8"0"0"0"0,9 0 0 0 0,5 0 0 0 0,6 0 0 0 0,2 0 0 0 0,1 0 0 0 0,1 0 0 0 0,6 0 0 0 0,2 0 0 0 0,6 0 0 0 0,6 0 0 0 0,-1 0 0 0 0,-3 0 0 0 0,-5 0 0 0 0,1 0 0 0 0,6 0 0 0 0,4 0 0 0 0,6 0 0 0 0,-4 0 0 0 0,-4 0 0 0 0,-1 0 0 0 0,2 0 0 0 0,4 0 0 0 0,-2 0 0 0 0,0 0 0 0 0,-4 0 0 0 0,-5 0 0 0 0,-5 0 0 0 0,-5 0 0 0 0,-3 0 0 0 0,-2 0 0 0 0,-1 0 0 0 0,-1 0 0 0 0,1 0 0 0 0,-1 0 0 0 0,7 0 0 0 0,3 0 0 0 0,-1 0 0 0 0,-1 0 0 0 0,-2 0 0 0 0,-2 0 0 0 0,-1 0 0 0 0,-1 0 0 0 0,0 0 0 0 0,-1 0 0 0 0,0 0 0 0 0,0 0 0 0 0,0 0 0 0 0,1 0 0 0 0,-1 0 0 0 0,0 0 0 0 0,1 0 0 0 0,-1 0 0 0 0,1 0 0 0 0,-1 0 0 0 0,1 0 0 0 0,-1 0 0 0 0,1 0 0 0 0,-1 0 0 0 0,1 0 0 0 0,-1 0 0 0 0,1 0 0 0 0,-1 0 0 0 0,-11-7 0 0 0,-18-1 0 0 0,-15 0 0 0 0,-13 2 0 0 0,-9 1 0 0 0,-5 3 0 0 0,-10 0 0 0 0,-3 2 0 0 0,-6 0 0 0 0,-6 0 0 0 0,-11 0 0 0 0,-6 1 0 0 0,-3-1 0 0 0,6 0 0 0 0,10 0 0 0 0,9 0 0 0 0,9 0 0 0 0,4 0 0 0 0,5 0 0 0 0,1 0 0 0 0,-5 0 0 0 0,-2 0 0 0 0,1 0 0 0 0,0 0 0 0 0,2 0 0 0 0,1 0 0 0 0,1 0 0 0 0,1 0 0 0 0,1 0 0 0 0,-1 0 0 0 0,1 0 0 0 0,0 0 0 0 0,0 0 0 0 0,-1 0 0 0 0,1 0 0 0 0,-1 0 0 0 0,1 0 0 0 0,-1 0 0 0 0,1 0 0 0 0,-1 0 0 0 0,1 0 0 0 0,-1 0 0 0 0,1 0 0 0 0,-1 0 0 0 0,1 0 0 0 0,-1 0 0 0 0,1 0 0 0 0,-1 0 0 0 0,1 0 0 0 0,-1 0 0 0 0,1 0 0 0 0,-7-6 0 0 0,-1-2 0 0 0,-1 0 0 0 0,2 1 0 0 0,2 3 0 0 0,2 1 0 0 0,1 2 0 0 0,1 0 0 0 0,0 1 0 0 0,1 0 0 0 0,0 1 0 0 0,0-1 0 0 0,0 0 0 0 0,-1 0 0 0 0,7 1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44.58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7990 0 0 0,'7'0'0'0'0,"7"0"0"0"0,8 0 0 0 0,13 0 0 0 0,7 0 0 0 0,14 0 0 0 0,23 0 0 0 0,23 0 0 0 0,24 0 0 0 0,29 7 0 0 0,25 1 0 0 0,13 0 0 0 0,5-2 0 0 0,5-1 0 0 0,0 4 0 0 0,3 0 0 0 0,-10 0 0 0 0,-12-3 0 0 0,-20-2 0 0 0,-25-1 0 0 0,-29-2 0 0 0,-22-7 0 0 0,-20-2 0 0 0,-14-1 0 0 0,-11 3 0 0 0,-6 1 0 0 0,-4 2 0 0 0,6 1 0 0 0,2 1 0 0 0,6 1 0 0 0,2 0 0 0 0,-2 1 0 0 0,-2-1 0 0 0,4 1 0 0 0,11 5 0 0 0,9 2 0 0 0,-2 0 0 0 0,-5-1 0 0 0,-27-3 0 0 0,-37-1 0 0 0,-49-8 0 0 0,-54-2 0 0 0,-33-1 0 0 0,-12 1 0 0 0,6 2 0 0 0,23 2 0 0 0,25 1 0 0 0,23 1 0 0 0,11 1 0 0 0,10 1 0 0 0,8-1 0 0 0,-1 0 0 0 0,0 0 0 0 0,-4 1 0 0 0,-6-1 0 0 0,0 0 0 0 0,-9 0 0 0 0,-6 0 0 0 0,-4 0 0 0 0,-2 0 0 0 0,7 0 0 0 0,8 0 0 0 0,8 0 0 0 0,7 0 0 0 0,6 0 0 0 0,2 0 0 0 0,3 0 0 0 0,0 0 0 0 0,0 0 0 0 0,-6 0 0 0 0,-3 0 0 0 0,0 0 0 0 0,2 0 0 0 0,1 0 0 0 0,2 0 0 0 0,1 0 0 0 0,-6 0 0 0 0,0 0 0 0 0,-7 0 0 0 0,0 0 0 0 0,3 0 0 0 0,3 0 0 0 0,-4 0 0 0 0,-5 0 0 0 0,-6 0 0 0 0,0 0 0 0 0,5 0 0 0 0,0 0 0 0 0,2 0 0 0 0,4 0 0 0 0,4 0 0 0 0,-2 0 0 0 0,0 0 0 0 0,-4 0 0 0 0,1 0 0 0 0,2 0 0 0 0,3 0 0 0 0,3 0 0 0 0,9 0 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33:50.10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19500 9361 0 0 0,'12'0'0'0'0,"11"0"0"0"0,32 0 0 0 0,19-7 0 0 0,115-1 0 0 0,50-6 0 0 0,4 0 0 0 0,-16 1 0 0 0,-33 4 0 0 0,-32 3 0 0 0,-24 3 0 0 0,-17 1 0 0 0,-17 2 0 0 0,-7 0 0 0 0,-2 1 0 0 0,-5-1 0 0 0,2 1 0 0 0,-3-1 0 0 0,-11 1 0 0 0,-11-1 0 0 0,-12 0 0 0 0,-9 0 0 0 0,-5 0 0 0 0,-5 0 0 0 0,-1 0 0 0 0,-1 6 0 0 0,0 2 0 0 0,1 0 0 0 0,-6 5 0 0 0,-14-1 0 0 0,-16 5 0 0 0,-14-1 0 0 0,-10-3 0 0 0,-8-4 0 0 0,-3-3 0 0 0,3 3 0 0 0,1 1 0 0 0,1-2 0 0 0,-1-2 0 0 0,-2-3 0 0 0,-1-1 0 0 0,0-1 0 0 0,-1 0 0 0 0,-7-2 0 0 0,-8 1 0 0 0,-8-1 0 0 0,-13 1 0 0 0,-6 0 0 0 0,-2 0 0 0 0,-1 0 0 0 0,8 0 0 0 0,10 0 0 0 0,10 0 0 0 0,1 0 0 0 0,3 0 0 0 0,-2 0 0 0 0,1 0 0 0 0,3 0 0 0 0,3 0 0 0 0,4 0 0 0 0,1 0 0 0 0,2 0 0 0 0,0 0 0 0 0,-5 0 0 0 0,-2 0 0 0 0,-6 0 0 0 0,-7 0 0 0 0,0 0 0 0 0,-2 0 0 0 0,2 0 0 0 0,5 0 0 0 0,-2 0 0 0 0,3 0 0 0 0,-3 0 0 0 0,2 0 0 0 0,-2 0 0 0 0,1 0 0 0 0,3 0 0 0 0,5 0 0 0 0,3 0 0 0 0,3 0 0 0 0,2 0 0 0 0,0 0 0 0 0,1 0 0 0 0,1 0 0 0 0,-1 0 0 0 0,0 0 0 0 0,0 0 0 0 0,6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19540 11166 0 0 0,'7'0'0'0'0,"7"0"0"0"0,8 0 0 0 0,13 0 0 0 0,13 0 0 0 0,16 0 0 0 0,17 0 0 0 0,19 0 0 0 0,11 0 0 0 0,5 0 0 0 0,2 0 0 0 0,-7 0 0 0 0,-10 0 0 0 0,-3 0 0 0 0,-7 0 0 0 0,-5 0 0 0 0,0 0 0 0 0,5 0 0 0 0,5 0 0 0 0,6 0 0 0 0,3 0 0 0 0,2 6 0 0 0,-3 2 0 0 0,-2 0 0 0 0,0-1 0 0 0,2-3 0 0 0,-4-1 0 0 0,5-2 0 0 0,4 0 0 0 0,2-1 0 0 0,0 0 0 0 0,-6-1 0 0 0,-2 1 0 0 0,0 0 0 0 0,1 0 0 0 0,-5-1 0 0 0,0 1 0 0 0,-12 0 0 0 0,-7 0 0 0 0,1 0 0 0 0,5 0 0 0 0,7 0 0 0 0,6 0 0 0 0,-1 0 0 0 0,-5 0 0 0 0,0 0 0 0 0,28 0 0 0 0,37 0 0 0 0,22 0 0 0 0,12 0 0 0 0,4 0 0 0 0,-6 0 0 0 0,-11 0 0 0 0,-11 0 0 0 0,-9 0 0 0 0,-19 0 0 0 0,-22 0 0 0 0,-11 0 0 0 0,-12 0 0 0 0,-10 0 0 0 0,0 0 0 0 0,-9-6 0 0 0,-5-2 0 0 0,-1 0 0 0 0,-8 2 0 0 0,-1 1 0 0 0,2 2 0 0 0,1 2 0 0 0,10 0 0 0 0,10 1 0 0 0,10 1 0 0 0,7-1 0 0 0,11 0 0 0 0,6 1 0 0 0,13 5 0 0 0,22 2 0 0 0,10 0 0 0 0,2-1 0 0 0,-15-3 0 0 0,-27-1 0 0 0,-28-2 0 0 0,-23 0 0 0 0,-19-1 0 0 0,-5 0 0 0 0,7-1 0 0 0,14 1 0 0 0,6 0 0 0 0,4-1 0 0 0,1 1 0 0 0,5 0 0 0 0,6 0 0 0 0,2 0 0 0 0,8 0 0 0 0,6 0 0 0 0,4 7 0 0 0,7 1 0 0 0,-3 0 0 0 0,-10-2 0 0 0,-15-1 0 0 0,-18-3 0 0 0,-15 0 0 0 0,-4-2 0 0 0,-5 0 0 0 0,2 0 0 0 0,10 0 0 0 0,8 6 0 0 0,-1 2 0 0 0,6-1 0 0 0,16 0 0 0 0,-1-3 0 0 0,-10-1 0 0 0,-11-2 0 0 0,-12 0 0 0 0,-8-1 0 0 0,-6 0 0 0 0,-4-1 0 0 0,4 1 0 0 0,8 0 0 0 0,7-1 0 0 0,14 1 0 0 0,0 0 0 0 0,2 0 0 0 0,-7 0 0 0 0,-7 0 0 0 0,-7 0 0 0 0,0 0 0 0 0,3 0 0 0 0,-1-6 0 0 0,3-2 0 0 0,-1 0 0 0 0,7 2 0 0 0,7 1 0 0 0,9 2 0 0 0,-1 2 0 0 0,-9 0 0 0 0,-9 1 0 0 0,-8 1 0 0 0,-7-1 0 0 0,7 0 0 0 0,9-6 0 0 0,5-2 0 0 0,-1 0 0 0 0,-6 2 0 0 0,-7 2 0 0 0,-5 1 0 0 0,-5 1 0 0 0,4 2 0 0 0,-1 0 0 0 0,6 0 0 0 0,0 0 0 0 0,4 1 0 0 0,-1-1 0 0 0,3 0 0 0 0,-2 0 0 0 0,-4 0 0 0 0,-4 0 0 0 0,-4 0 0 0 0,-3-6 0 0 0,-1-2 0 0 0,4 0 0 0 0,2 8 0 0 0,0-3 0 0 0,-2 0 0 0 0,-2 0 0 0 0,-13 7 0 0 0,-19 3 0 0 0,-15 6 0 0 0,-20 7 0 0 0,-12 6 0 0 0,-4 0 0 0 0,-2 0 0 0 0,0-3 0 0 0,2 0 0 0 0,3-4 0 0 0,7 2 0 0 0,10 2 0 0 0,8 5 0 0 0,1-4 0 0 0,3 2 0 0 0,-4 1 0 0 0,-4-3 0 0 0,-6-6 0 0 0,-11-6 0 0 0,-12-4 0 0 0,-16-11 0 0 0,-9-5 0 0 0,0 0 0 0 0,8 0 0 0 0,8 3 0 0 0,7 1 0 0 0,7 2 0 0 0,-3 1 0 0 0,1 0 0 0 0,2 1 0 0 0,2 7 0 0 0,-5 1 0 0 0,0 1 0 0 0,-5-3 0 0 0,-6-1 0 0 0,-6-2 0 0 0,-11-2 0 0 0,-11 0 0 0 0,-10-1 0 0 0,-8 0 0 0 0,8-1 0 0 0,8 1 0 0 0,5 0 0 0 0,6-1 0 0 0,-4 1 0 0 0,-7 6 0 0 0,-7 3 0 0 0,-6-1 0 0 0,1-2 0 0 0,-1-2 0 0 0,-1-1 0 0 0,-10-1 0 0 0,-10-2 0 0 0,-9 0 0 0 0,-2 0 0 0 0,-2 0 0 0 0,8-1 0 0 0,8 1 0 0 0,5 0 0 0 0,9 0 0 0 0,4 0 0 0 0,6 0 0 0 0,7 0 0 0 0,6 0 0 0 0,10 0 0 0 0,12 0 0 0 0,2 0 0 0 0,-7 0 0 0 0,-5 0 0 0 0,-9 0 0 0 0,-4 0 0 0 0,5 0 0 0 0,4 0 0 0 0,8 0 0 0 0,3 0 0 0 0,-7 0 0 0 0,-4 0 0 0 0,-2 0 0 0 0,-1 0 0 0 0,0 0 0 0 0,1 0 0 0 0,-5 0 0 0 0,-9 0 0 0 0,-7 0 0 0 0,-5 0 0 0 0,1 0 0 0 0,-1 0 0 0 0,-1 0 0 0 0,-9 0 0 0 0,-10 0 0 0 0,-3 0 0 0 0,1 0 0 0 0,8 0 0 0 0,7 0 0 0 0,1 0 0 0 0,2 0 0 0 0,5 6 0 0 0,8 2 0 0 0,0 0 0 0 0,-8-2 0 0 0,-6-1 0 0 0,-4-2 0 0 0,5-2 0 0 0,7 0 0 0 0,9-1 0 0 0,6 0 0 0 0,5-7 0 0 0,4-2 0 0 0,2 1 0 0 0,0 2 0 0 0,7 1 0 0 0,1 2 0 0 0,0 2 0 0 0,-2 0 0 0 0,-8 1 0 0 0,-4 0 0 0 0,-1-5 0 0 0,0-3 0 0 0,1 0 0 0 0,2 2 0 0 0,1 2 0 0 0,1 1 0 0 0,1 1 0 0 0,0 2 0 0 0,-6 0 0 0 0,-8 0 0 0 0,-8 0 0 0 0,0 1 0 0 0,3-7 0 0 0,6-2 0 0 0,-2 0 0 0 0,-5 2 0 0 0,2 1 0 0 0,4 2 0 0 0,3 2 0 0 0,11 0 0 0 0,5 1 0 0 0,2 0 0 0 0,-1 1 0 0 0,-1-1 0 0 0,-1-6 0 0 0,-2-2 0 0 0,-1 0 0 0 0,0 2 0 0 0,-7 2 0 0 0,-15 1 0 0 0,-10 1 0 0 0,-12 2 0 0 0,1 0 0 0 0,2 0 0 0 0,1 0 0 0 0,7 1 0 0 0,10-1 0 0 0,2 0 0 0 0,4 0 0 0 0,5 0 0 0 0,-2 0 0 0 0,-73 0 0 0 0,-40 0 0 0 0,0 0 0 0 0,17 0 0 0 0,1 0 0 0 0,25 0 0 0 0,33 0 0 0 0,32 0 0 0 0,24-6 0 0 0,18-2 0 0 0,11 0 0 0 0,18 2 0 0 0,25 1 0 0 0,24 2 0 0 0,19 2 0 0 0,15-6 0 0 0,2-1 0 0 0,2 0 0 0 0,22 2 0 0 0,19 2 0 0 0,5 1 0 0 0,1 2 0 0 0,0 1 0 0 0,0 0 0 0 0,4 6 0 0 0,2 3 0 0 0,4-1 0 0 0,7-1 0 0 0,-1-3 0 0 0,9-1 0 0 0,17-1 0 0 0,2-2 0 0 0,-2 0 0 0 0,10 0 0 0 0,14 0 0 0 0,20-1 0 0 0,13 1 0 0 0,-5-6 0 0 0,-19-3 0 0 0,-23 1 0 0 0,-9 2 0 0 0,0 2 0 0 0,5 1 0 0 0,-1 1 0 0 0,-16 2 0 0 0,-19 0 0 0 0,-13 0 0 0 0,-7 0 0 0 0,-3 1 0 0 0,-6-1 0 0 0,-14 0 0 0 0,-15 0 0 0 0,-18-6 0 0 0,-12-2 0 0 0,-7 0 0 0 0,5 2 0 0 0,14 1 0 0 0,18 2 0 0 0,9 2 0 0 0,-2 0 0 0 0,-8 1 0 0 0,-8 0 0 0 0,-3 1 0 0 0,2-1 0 0 0,4 0 0 0 0,3 1 0 0 0,3-1 0 0 0,3 0 0 0 0,8 0 0 0 0,8 0 0 0 0,3 0 0 0 0,4 0 0 0 0,5 0 0 0 0,-2 0 0 0 0,1 0 0 0 0,15 0 0 0 0,7 0 0 0 0,-5 0 0 0 0,-15-6 0 0 0,-13-3 0 0 0,-14 1 0 0 0,-8 2 0 0 0,-9 2 0 0 0,-7 1 0 0 0,0 1 0 0 0,-1 2 0 0 0,2 0 0 0 0,19 0 0 0 0,9 0 0 0 0,4 1 0 0 0,0-1 0 0 0,6 0 0 0 0,18 0 0 0 0,22 0 0 0 0,21 0 0 0 0,-3 0 0 0 0,-14 0 0 0 0,-23 0 0 0 0,-24 0 0 0 0,-14 0 0 0 0,-13 0 0 0 0,-10 0 0 0 0,-7 0 0 0 0,2 0 0 0 0,6 0 0 0 0,8 0 0 0 0,-1 0 0 0 0,3 0 0 0 0,-2 0 0 0 0,-5 0 0 0 0,8 0 0 0 0,12 0 0 0 0,18 0 0 0 0,13 0 0 0 0,8 0 0 0 0,-4 0 0 0 0,-12 0 0 0 0,-11 0 0 0 0,-14 0 0 0 0,-5 0 0 0 0,-2 0 0 0 0,0 0 0 0 0,3 0 0 0 0,2 0 0 0 0,2 0 0 0 0,1 0 0 0 0,2 0 0 0 0,0 0 0 0 0,0 0 0 0 0,7 0 0 0 0,2 0 0 0 0,-1 0 0 0 0,11 0 0 0 0,14 0 0 0 0,2 0 0 0 0,-5 0 0 0 0,-7 0 0 0 0,-9 0 0 0 0,-12 0 0 0 0,-6 0 0 0 0,-9 0 0 0 0,-9 0 0 0 0,0 0 0 0 0,3 0 0 0 0,0 0 0 0 0,1 0 0 0 0,6 7 0 0 0,3 1 0 0 0,-2 0 0 0 0,-6-2 0 0 0,0-2 0 0 0,-3-1 0 0 0,8-1 0 0 0,6-2 0 0 0,10 0 0 0 0,5 0 0 0 0,0 0 0 0 0,-7-1 0 0 0,-10 1 0 0 0,-10 0 0 0 0,-9 0 0 0 0,-17 0 0 0 0,-21 0 0 0 0,-23 0 0 0 0,-10 0 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49:53.49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19606 10237 0 0 0,'6'0'0'0'0,"8"0"0"0"0,9 0 0 0 0,11 0 0 0 0,27 0 0 0 0,26 0 0 0 0,17 0 0 0 0,4 0 0 0 0,-4 0 0 0 0,-8 0 0 0 0,-13 0 0 0 0,-16 0 0 0 0,-5 0 0 0 0,-2 0 0 0 0,1 0 0 0 0,4 0 0 0 0,2 6 0 0 0,2 2 0 0 0,3 0 0 0 0,-6-1 0 0 0,-7-3 0 0 0,-8-1 0 0 0,0-2 0 0 0,4 0 0 0 0,-2-1 0 0 0,3 0 0 0 0,-1-1 0 0 0,57 1 0 0 0,16 0 0 0 0,-13-7 0 0 0,-21-1 0 0 0,-19 0 0 0 0,-17 2 0 0 0,-12 1 0 0 0,-7 2 0 0 0,-5 2 0 0 0,30 0 0 0 0,16 1 0 0 0,0 1 0 0 0,-6-1 0 0 0,-10 0 0 0 0,-10 1 0 0 0,-8-1 0 0 0,-5 0 0 0 0,-4 0 0 0 0,-1 0 0 0 0,-2 0 0 0 0,13 0 0 0 0,4 0 0 0 0,1 0 0 0 0,170-6 0 0 0,66-9 0 0 0,-9-1 0 0 0,-46 2 0 0 0,-57 3 0 0 0,-51 4 0 0 0,-42 2 0 0 0,-28 3 0 0 0,-17 2 0 0 0,-9 0 0 0 0,-4 1 0 0 0,1-1 0 0 0,2 1 0 0 0,2-1 0 0 0,3 1 0 0 0,1-1 0 0 0,2 0 0 0 0,0 0 0 0 0,1 0 0 0 0,0 0 0 0 0,0 0 0 0 0,6 0 0 0 0,8 0 0 0 0,15 0 0 0 0,13 0 0 0 0,13 0 0 0 0,10 0 0 0 0,5 0 0 0 0,3 0 0 0 0,-4 0 0 0 0,-2 0 0 0 0,0 0 0 0 0,8 0 0 0 0,8-6 0 0 0,10-3 0 0 0,1 2 0 0 0,3 0 0 0 0,3 3 0 0 0,4 7 0 0 0,2 4 0 0 0,-4 0 0 0 0,-20-1 0 0 0,-17-1 0 0 0,-21-2 0 0 0,-17-7 0 0 0,-13-3 0 0 0,-10-1 0 0 0,2 2 0 0 0,4 1 0 0 0,8 2 0 0 0,13 1 0 0 0,7 1 0 0 0,10 1 0 0 0,-4 0 0 0 0,-9 0 0 0 0,-11 1 0 0 0,-3-1 0 0 0,7 0 0 0 0,5 7 0 0 0,3 1 0 0 0,1 0 0 0 0,-5-2 0 0 0,-9-8 0 0 0,-8-3 0 0 0,-6-1 0 0 0,-6 0 0 0 0,4 1 0 0 0,0 2 0 0 0,5 1 0 0 0,6 1 0 0 0,13 1 0 0 0,7 6 0 0 0,53 3 0 0 0,73-1 0 0 0,27-1 0 0 0,-13-3 0 0 0,-30-1 0 0 0,-35-1 0 0 0,-36-1 0 0 0,-25-1 0 0 0,53-7 0 0 0,8 5 0 0 0,-15-5 0 0 0,-24 0 0 0 0,-25 1 0 0 0,-21 1 0 0 0,-15 2 0 0 0,-3 1 0 0 0,2 1 0 0 0,5 1 0 0 0,6 0 0 0 0,5-6 0 0 0,11-2 0 0 0,4 1 0 0 0,13 1 0 0 0,10 1 0 0 0,0 2 0 0 0,-6 2 0 0 0,-12 0 0 0 0,-15 1 0 0 0,-7 1 0 0 0,-8-1 0 0 0,-7 0 0 0 0,1 1 0 0 0,-2-1 0 0 0,-3 0 0 0 0,-2 0 0 0 0,-3 0 0 0 0,-1 0 0 0 0,-1 0 0 0 0,-1 0 0 0 0,0-6 0 0 0,0-3 0 0 0,0 2 0 0 0,0 0 0 0 0,0 9 0 0 0,1 3 0 0 0,-1 2 0 0 0,1-1 0 0 0,-7-8 0 0 0,-2-3 0 0 0,1-1 0 0 0,1 0 0 0 0,2 2 0 0 0,2 1 0 0 0,-18 1 0 0 0,-11 2 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49:53.49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19526 10462 0 0 0,'6'-7'0'0'0,"9"-1"0"0"0,7 0 0 0 0,7 2 0 0 0,10 1 0 0 0,18 3 0 0 0,17 0 0 0 0,15 1 0 0 0,11 1 0 0 0,1 1 0 0 0,-5-1 0 0 0,-11 0 0 0 0,-9 1 0 0 0,-5-1 0 0 0,-1 0 0 0 0,5 0 0 0 0,9 0 0 0 0,2 0 0 0 0,-6 0 0 0 0,-12 0 0 0 0,-11 0 0 0 0,-14 0 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19473 10713 0 0 0,'7'0'0'0'0,"7"0"0"0"0,8 0 0 0 0,7 0 0 0 0,4 0 0 0 0,9 0 0 0 0,4 0 0 0 0,12 0 0 0 0,10 0 0 0 0,-2 0 0 0 0,1 0 0 0 0,-5 0 0 0 0,0 0 0 0 0,1 7 0 0 0,9 1 0 0 0,11 0 0 0 0,-3-2 0 0 0,-2-2 0 0 0,-3-1 0 0 0,6-1 0 0 0,0 5 0 0 0,6 1 0 0 0,0-1 0 0 0,-2-1 0 0 0,-3-1 0 0 0,3 3 0 0 0,5 2 0 0 0,1-2 0 0 0,-4-1 0 0 0,-3-3 0 0 0,-5-2 0 0 0,4-1 0 0 0,0 0 0 0 0,-2-1 0 0 0,-8-1 0 0 0,-5 1 0 0 0,-7-1 0 0 0,-2 1 0 0 0,2 0 0 0 0,9 0 0 0 0,5 0 0 0 0,8 0 0 0 0,-4 0 0 0 0,-2 0 0 0 0,-3 0 0 0 0,6 0 0 0 0,7 0 0 0 0,1 0 0 0 0,-1 0 0 0 0,-4 0 0 0 0,-10 0 0 0 0,-4 0 0 0 0,-8-6 0 0 0,-2-3 0 0 0,1 1 0 0 0,4 2 0 0 0,-4 2 0 0 0,0 1 0 0 0,10 1 0 0 0,4 2 0 0 0,3-6 0 0 0,0-2 0 0 0,-7 0 0 0 0,-3 2 0 0 0,1 2 0 0 0,30 1 0 0 0,19 2 0 0 0,7 0 0 0 0,1 1 0 0 0,-7 1 0 0 0,-13-1 0 0 0,-4 0 0 0 0,-2 0 0 0 0,2 1 0 0 0,-5-1 0 0 0,1 0 0 0 0,-4 0 0 0 0,-6-6 0 0 0,-5-3 0 0 0,3 2 0 0 0,-2 0 0 0 0,-2 3 0 0 0,4 1 0 0 0,6 1 0 0 0,6 2 0 0 0,12 0 0 0 0,5 0 0 0 0,-4 0 0 0 0,-2 1 0 0 0,0-1 0 0 0,-7 0 0 0 0,-8 0 0 0 0,-8 0 0 0 0,-5 0 0 0 0,-10 0 0 0 0,-11 0 0 0 0,-3 0 0 0 0,1 0 0 0 0,3 0 0 0 0,5 0 0 0 0,-4 0 0 0 0,2 0 0 0 0,1 0 0 0 0,-4 0 0 0 0,1 0 0 0 0,-4 0 0 0 0,-6 0 0 0 0,-5 0 0 0 0,9 0 0 0 0,12 0 0 0 0,40 0 0 0 0,13 0 0 0 0,-1 0 0 0 0,-15 0 0 0 0,-19 0 0 0 0,-4 0 0 0 0,-11 0 0 0 0,-11 0 0 0 0,-9 0 0 0 0,-7-6 0 0 0,-4-2 0 0 0,-4 0 0 0 0,6 2 0 0 0,45-5 0 0 0,21 0 0 0 0,-2 2 0 0 0,-13 2 0 0 0,-9 2 0 0 0,-13 3 0 0 0,-6 0 0 0 0,-7 2 0 0 0,-8 0 0 0 0,-5 1 0 0 0,26-1 0 0 0,21 1 0 0 0,6-1 0 0 0,-6 0 0 0 0,-7 0 0 0 0,-11 0 0 0 0,-5 0 0 0 0,-9 0 0 0 0,-8 0 0 0 0,-6 0 0 0 0,-5 0 0 0 0,-2 0 0 0 0,-3 0 0 0 0,0 0 0 0 0,0 0 0 0 0,6 0 0 0 0,3-6 0 0 0,0-2 0 0 0,-2 0 0 0 0,-1 2 0 0 0,-2 1 0 0 0,-1 2 0 0 0,0 2 0 0 0,-2 0 0 0 0,0 1 0 0 0,7 7 0 0 0,7 1 0 0 0,15 1 0 0 0,8-3 0 0 0,104-1 0 0 0,28-2 0 0 0,-15-2 0 0 0,-34 0 0 0 0,-36-1 0 0 0,-34 0 0 0 0,-24-1 0 0 0,-17 1 0 0 0,-9 0 0 0 0,-6-1 0 0 0,6 1 0 0 0,8 0 0 0 0,-189 6 0 0 0,-113 9 0 0 0,-20 1 0 0 0,26-2 0 0 0,49-3 0 0 0,47-10 0 0 0,38-5 0 0 0,25-1 0 0 0,18 5 0 0 0,8 4 0 0 0,-3 0 0 0 0,5 0 0 0 0,0-1 0 0 0,5 0 0 0 0,1-2 0 0 0,4 0 0 0 0,-1-1 0 0 0,2 0 0 0 0,-1 0 0 0 0,2 0 0 0 0,-2 0 0 0 0,-11-1 0 0 0,-12 1 0 0 0,-18 0 0 0 0,-18 0 0 0 0,-20 0 0 0 0,-12 0 0 0 0,-6 0 0 0 0,4 0 0 0 0,15-6 0 0 0,17-2 0 0 0,23 0 0 0 0,8 2 0 0 0,6 1 0 0 0,5 2 0 0 0,1 2 0 0 0,2 6 0 0 0,0 4 0 0 0,0-1 0 0 0,6-1 0 0 0,-6-3 0 0 0,-1-1 0 0 0,-9-1 0 0 0,-8-1 0 0 0,-8-7 0 0 0,-6-3 0 0 0,-4 1 0 0 0,3 1 0 0 0,8 3 0 0 0,7 1 0 0 0,7 1 0 0 0,10 1 0 0 0,6 1 0 0 0,1 0 0 0 0,0 1 0 0 0,-2-1 0 0 0,4 0 0 0 0,1 1 0 0 0,5-1 0 0 0,-1 0 0 0 0,-3 0 0 0 0,-3 0 0 0 0,-3 0 0 0 0,3 0 0 0 0,0 0 0 0 0,6 0 0 0 0,5 0 0 0 0,0 0 0 0 0,2 0 0 0 0,-1 0 0 0 0,-6 0 0 0 0,-5 0 0 0 0,3 0 0 0 0,-2 0 0 0 0,-8 0 0 0 0,-6 0 0 0 0,-7 0 0 0 0,-15 0 0 0 0,-3 0 0 0 0,-4 0 0 0 0,5 0 0 0 0,6 0 0 0 0,7 0 0 0 0,12 0 0 0 0,13 0 0 0 0,4 0 0 0 0,6 0 0 0 0,-7 0 0 0 0,-6 0 0 0 0,-10 0 0 0 0,-5 0 0 0 0,-1 0 0 0 0,6 0 0 0 0,5 0 0 0 0,1-6 0 0 0,6-3 0 0 0,1 1 0 0 0,0 2 0 0 0,3 2 0 0 0,6 1 0 0 0,5 1 0 0 0,5 2 0 0 0,4 0 0 0 0,2 0 0 0 0,-5 0 0 0 0,-2 1 0 0 0,-5-1 0 0 0,-2 0 0 0 0,-9 0 0 0 0,-8 0 0 0 0,-4 0 0 0 0,3 0 0 0 0,2 0 0 0 0,5-6 0 0 0,2-2 0 0 0,4 0 0 0 0,-1 2 0 0 0,3 1 0 0 0,5 2 0 0 0,-1 2 0 0 0,0 0 0 0 0,4 1 0 0 0,3 1 0 0 0,2-1 0 0 0,3 0 0 0 0,0 0 0 0 0,2 1 0 0 0,0-1 0 0 0,0 0 0 0 0,0 0 0 0 0,0-6 0 0 0,0-3 0 0 0,0 2 0 0 0,-7 0 0 0 0,-8 3 0 0 0,-14 1 0 0 0,-14 1 0 0 0,-7 2 0 0 0,5 0 0 0 0,11 0 0 0 0,10 0 0 0 0,10 1 0 0 0,7-1 0 0 0,4 0 0 0 0,3 0 0 0 0,2 0 0 0 0,-1 0 0 0 0,1 0 0 0 0,-1 0 0 0 0,-1 0 0 0 0,0 0 0 0 0,0 0 0 0 0,0 0 0 0 0,-1 0 0 0 0,1 0 0 0 0,-1 0 0 0 0,1 0 0 0 0,-1 0 0 0 0,0 0 0 0 0,1 0 0 0 0,-1 0 0 0 0,1 0 0 0 0,-1 0 0 0 0,1 0 0 0 0,-1 0 0 0 0,1 0 0 0 0,-1 0 0 0 0,1 0 0 0 0,-7 0 0 0 0,-1 0 0 0 0,-7 0 0 0 0,0 0 0 0 0,2-6 0 0 0,3-2 0 0 0,4 0 0 0 0,-4 2 0 0 0,0 1 0 0 0,-5 2 0 0 0,0 2 0 0 0,9 0 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19542 11735 0 0 0,'167'0'0'0'0,"62"0"0"0"0,-2 0 0 0 0,-33 0 0 0 0,-44-6 0 0 0,-35-2 0 0 0,-24 0 0 0 0,-22 1 0 0 0,-16 3 0 0 0,-11 1 0 0 0,-6 2 0 0 0,2 0 0 0 0,2 1 0 0 0,-18 0 0 0 0,-26 1 0 0 0,-31-1 0 0 0,-34-6 0 0 0,-36-8 0 0 0,-25-2 0 0 0,-10 2 0 0 0,14 3 0 0 0,15 4 0 0 0,20 2 0 0 0,20 3 0 0 0,16 2 0 0 0,4 0 0 0 0,5 0 0 0 0,5 1 0 0 0,2-7 0 0 0,2-1 0 0 0,1-1 0 0 0,0 2 0 0 0,0 2 0 0 0,1 1 0 0 0,-1 1 0 0 0,0 2 0 0 0,0 0 0 0 0,-1 0 0 0 0,-6 0 0 0 0,11 1 0 0 0,17-1 0 0 0,23 0 0 0 0,16 0 0 0 0,11 0 0 0 0,5 0 0 0 0,3 0 0 0 0,18 0 0 0 0,24 6 0 0 0,22 9 0 0 0,11 1 0 0 0,-7-2 0 0 0,-17-3 0 0 0,-19-4 0 0 0,-15-2 0 0 0,-12-3 0 0 0,-7-2 0 0 0,-6 0 0 0 0,-1-1 0 0 0,-1 1 0 0 0,0-1 0 0 0,1 1 0 0 0,1-1 0 0 0,0 1 0 0 0,1 0 0 0 0,0 6 0 0 0,1 2 0 0 0,0 0 0 0 0,5 5 0 0 0,3 0 0 0 0,-6-9 0 0 0,-11-4 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4:55:51.61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21396 11001 0 0 0,'-6'0'0'0'0,"-8"-6"0"0"0,-15-3 0 0 0,-20 2 0 0 0,-27 0 0 0 0,-19-3 0 0 0,-13-2 0 0 0,1 3 0 0 0,-1 2 0 0 0,6 3 0 0 0,8 1 0 0 0,13 2 0 0 0,15 1 0 0 0,12 0 0 0 0,9 0 0 0 0,6 1 0 0 0,4-1 0 0 0,1 1 0 0 0,0-1 0 0 0,0 0 0 0 0,-1 0 0 0 0,-6 0 0 0 0,-3 0 0 0 0,0 0 0 0 0,-5 0 0 0 0,0 0 0 0 0,2 0 0 0 0,2 0 0 0 0,4 0 0 0 0,1 0 0 0 0,2 0 0 0 0,2 0 0 0 0,-1 0 0 0 0,1 0 0 0 0,0 0 0 0 0,0 6 0 0 0,6 2 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12607 10927 0 0 0,'6'0'0'0'0,"14"0"0"0"0,23 0 0 0 0,17 0 0 0 0,9 0 0 0 0,7 0 0 0 0,-4 6 0 0 0,-8 3 0 0 0,-9 5 0 0 0,-7 0 0 0 0,-6-1 0 0 0,-4-4 0 0 0,-2-3 0 0 0,6-3 0 0 0,1-1 0 0 0,6-2 0 0 0,7 0 0 0 0,6-1 0 0 0,6 1 0 0 0,-4 5 0 0 0,-5 3 0 0 0,-7 0 0 0 0,-7-2 0 0 0,-10 5 0 0 0,-11 6 0 0 0,-16 0 0 0 0,-16-2 0 0 0,-6 2 0 0 0,-7-1 0 0 0,-7-4 0 0 0,-4-11 0 0 0,-3-4 0 0 0,-1-9 0 0 0,-14-8 0 0 0,-17-1 0 0 0,-22 4 0 0 0,-14 4 0 0 0,-8 4 0 0 0,2 4 0 0 0,7 3 0 0 0,15 2 0 0 0,16 0 0 0 0,14 1 0 0 0,10 0 0 0 0,7 0 0 0 0,5-1 0 0 0,1 1 0 0 0,0-1 0 0 0,1 0 0 0 0,-2 0 0 0 0,1 0 0 0 0,-2 0 0 0 0,6 0 0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13780 11786 0 0 0,'-6'0'0'0'0,"-21"0"0"0"0,-24 0 0 0 0,-29 0 0 0 0,-31 0 0 0 0,-28 0 0 0 0,-22 0 0 0 0,-13 0 0 0 0,-4 0 0 0 0,24 0 0 0 0,31 0 0 0 0,43 0 0 0 0,41 0 0 0 0,34 0 0 0 0,23 0 0 0 0,3 0 0 0 0,-9 0 0 0 0,-18 0 0 0 0,-15 0 0 0 0,-9 0 0 0 0,-7 0 0 0 0,-3 0 0 0 0,0 0 0 0 0,-1 0 0 0 0,14 0 0 0 0,24 0 0 0 0,24 0 0 0 0,28 6 0 0 0,11 9 0 0 0,52 7 0 0 0,12 7 0 0 0,-8-2 0 0 0,-17-6 0 0 0,-20-5 0 0 0,-17-7 0 0 0,-13-4 0 0 0,-9 3 0 0 0,-4 0 0 0 0,-3-1 0 0 0,0-2 0 0 0,0-1 0 0 0,1-3 0 0 0,1 0 0 0 0,0-1 0 0 0,7 0 0 0 0,3 0 0 0 0,5 0 0 0 0,1-1 0 0 0,5 1 0 0 0,-2 0 0 0 0,-4 0 0 0 0,-4 0 0 0 0,-3 0 0 0 0,-3 0 0 0 0,-3 0 0 0 0,0 0 0 0 0,-1 0 0 0 0,-1 0 0 0 0,-11-6 0 0 0,-11-9 0 0 0,-14-7 0 0 0,-6-7 0 0 0,-8-4 0 0 0,-2-3 0 0 0,2-2 0 0 0,4 0 0 0 0,3 0 0 0 0,4 0 0 0 0,2 7 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12330 10555 0 0 0,'6'0'0'0'0,"27"0"0"0"0,51 0 0 0 0,55 6 0 0 0,41 9 0 0 0,27 7 0 0 0,-3 1 0 0 0,-17 2 0 0 0,-35 3 0 0 0,-37-3 0 0 0,-31-6 0 0 0,-25-6 0 0 0,-15-6 0 0 0,-3-3 0 0 0,-3-3 0 0 0,6-1 0 0 0,7-1 0 0 0,7-1 0 0 0,12 1 0 0 0,8-6 0 0 0,2-1 0 0 0,0-1 0 0 0,-8 3 0 0 0,-9 1 0 0 0,-22 2 0 0 0,-24-4 0 0 0,-33-2 0 0 0,-34 1 0 0 0,-31 2 0 0 0,-22 2 0 0 0,-12 2 0 0 0,-5 0 0 0 0,6 2 0 0 0,10 0 0 0 0,16 0 0 0 0,17 1 0 0 0,8-1 0 0 0,9 0 0 0 0,7 1 0 0 0,11-8 0 0 0,7-1 0 0 0,0 0 0 0 0,1 2 0 0 0,4-5 0 0 0,-6 0 0 0 0,-5-4 0 0 0,-1-7 0 0 0,-8 2 0 0 0,-3-3 0 0 0,1 2 0 0 0,2 0 0 0 0,2 2 0 0 0,2-1 0 0 0,2 2 0 0 0,7-1 0 0 0,15 2 0 0 0,29 4 0 0 0,37 4 0 0 0,29 4 0 0 0,25 3 0 0 0,8 1 0 0 0,-2 1 0 0 0,-9 1 0 0 0,-14 0 0 0 0,-10 0 0 0 0,-6 5 0 0 0,-8 3 0 0 0,-9-1 0 0 0,-8-1 0 0 0,-5-3 0 0 0,-3-1 0 0 0,-2-2 0 0 0,-1 0 0 0 0,-1-1 0 0 0,1 0 0 0 0,1-1 0 0 0,6 1 0 0 0,8 0 0 0 0,2-1 0 0 0,-1 1 0 0 0,-10 6 0 0 0,-18 9 0 0 0,-18 1 0 0 0,-18-2 0 0 0,-12-3 0 0 0,-14-4 0 0 0,-13-2 0 0 0,-10-3 0 0 0,-7-2 0 0 0,-10 0 0 0 0,-4 0 0 0 0,-1-1 0 0 0,2 0 0 0 0,2 1 0 0 0,3-1 0 0 0,8 1 0 0 0,9 0 0 0 0,9 0 0 0 0,14 0 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8T15:38:56.46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19791 2831 0 0 0,'6'0'0'0'0,"8"0"0"0"0,21 0 0 0 0,23 0 0 0 0,26 0 0 0 0,17 0 0 0 0,5 0 0 0 0,2 0 0 0 0,2 0 0 0 0,-6 0 0 0 0,-14 0 0 0 0,-16 0 0 0 0,-15 0 0 0 0,-11 0 0 0 0,-7 0 0 0 0,-5 0 0 0 0,-2 0 0 0 0,6 0 0 0 0,8 0 0 0 0,8 0 0 0 0,1 0 0 0 0,-2 0 0 0 0,-6 0 0 0 0,-4 0 0 0 0,-3 0 0 0 0,-4 0 0 0 0,-1 0 0 0 0,6 0 0 0 0,0 0 0 0 0,1 0 0 0 0,-2 0 0 0 0,-2 0 0 0 0,6 0 0 0 0,0 0 0 0 0,-2 0 0 0 0,5 0 0 0 0,0 6 0 0 0,-2 2 0 0 0,-3 0 0 0 0,4-1 0 0 0,-1-3 0 0 0,-1-1 0 0 0,-3-1 0 0 0,-3-2 0 0 0,-1 0 0 0 0,-1 0 0 0 0,-2 0 0 0 0,0-1 0 0 0,0 1 0 0 0,1 0 0 0 0,-1 0 0 0 0,0-1 0 0 0,0 1 0 0 0,1 0 0 0 0,-1 0 0 0 0,7 0 0 0 0,1 1 0 0 0,1-1 0 0 0,-2 0 0 0 0,-2 0 0 0 0,-2 0 0 0 0,-1 0 0 0 0,-1 0 0 0 0,0 0 0 0 0,-7 0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29T16:24:04.86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14565 4260 16383 0 0,'1'0'0'0'0,"1"0"0"0"0,4 0 0 0 0,2 0 0 0 0,2 0 0 0 0,3 0 0 0 0,2 0 0 0 0,0 0 0 0 0,2 0 0 0 0,-2 0 0 0 0,-1 0 0 0 0,-2 0 0 0 0,-2 0 0 0 0,-2 0 0 0 0,0 0 0 0 0,0 0 0 0 0,-1 0 0 0 0,0 0 0 0 0,-1 0 0 0 0,0 2 0 0 0,0-1 0 0 0,-1 1 0 0 0,2-1 0 0 0,-1 0 0 0 0,1 0 0 0 0,0-1 0 0 0,1 0 0 0 0,-1 0 0 0 0,0 0 0 0 0,-1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B1FC4-DB6C-46F5-B48B-08E9228511D0}" type="datetimeFigureOut">
              <a:t>8/3/2023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D219B-97F8-47B6-A07F-752D42F4E75E}" type="slidenum">
              <a:t>‹#›</a:t>
            </a:fld>
            <a:endParaRPr lang="en-US"/>
          </a:p>
        </p:txBody>
      </p:sp>
    </p:spTree>
    <p:extLst>
      <p:ext uri="{BB962C8B-B14F-4D97-AF65-F5344CB8AC3E}">
        <p14:creationId xmlns:p14="http://schemas.microsoft.com/office/powerpoint/2010/main" val="2595648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46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971342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3504710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13</a:t>
            </a:fld>
            <a:endParaRPr lang="en-US"/>
          </a:p>
        </p:txBody>
      </p:sp>
    </p:spTree>
    <p:extLst>
      <p:ext uri="{BB962C8B-B14F-4D97-AF65-F5344CB8AC3E}">
        <p14:creationId xmlns:p14="http://schemas.microsoft.com/office/powerpoint/2010/main" val="2625510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14</a:t>
            </a:fld>
            <a:endParaRPr lang="en-US"/>
          </a:p>
        </p:txBody>
      </p:sp>
    </p:spTree>
    <p:extLst>
      <p:ext uri="{BB962C8B-B14F-4D97-AF65-F5344CB8AC3E}">
        <p14:creationId xmlns:p14="http://schemas.microsoft.com/office/powerpoint/2010/main" val="1958732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15</a:t>
            </a:fld>
            <a:endParaRPr lang="en-US"/>
          </a:p>
        </p:txBody>
      </p:sp>
    </p:spTree>
    <p:extLst>
      <p:ext uri="{BB962C8B-B14F-4D97-AF65-F5344CB8AC3E}">
        <p14:creationId xmlns:p14="http://schemas.microsoft.com/office/powerpoint/2010/main" val="3350479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16</a:t>
            </a:fld>
            <a:endParaRPr lang="en-US"/>
          </a:p>
        </p:txBody>
      </p:sp>
    </p:spTree>
    <p:extLst>
      <p:ext uri="{BB962C8B-B14F-4D97-AF65-F5344CB8AC3E}">
        <p14:creationId xmlns:p14="http://schemas.microsoft.com/office/powerpoint/2010/main" val="695044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Work on this after talking to Kathryn</a:t>
            </a:r>
          </a:p>
        </p:txBody>
      </p:sp>
      <p:sp>
        <p:nvSpPr>
          <p:cNvPr id="4" name="Slide Number Placeholder 3"/>
          <p:cNvSpPr>
            <a:spLocks noGrp="1"/>
          </p:cNvSpPr>
          <p:nvPr>
            <p:ph type="sldNum" sz="quarter" idx="5"/>
          </p:nvPr>
        </p:nvSpPr>
        <p:spPr/>
        <p:txBody>
          <a:bodyPr/>
          <a:lstStyle/>
          <a:p>
            <a:fld id="{5B8E8C4F-731C-F24D-9A9E-B4D5C84CE44D}" type="slidenum">
              <a:rPr lang="en-US" smtClean="0"/>
              <a:t>17</a:t>
            </a:fld>
            <a:endParaRPr lang="en-US"/>
          </a:p>
        </p:txBody>
      </p:sp>
    </p:spTree>
    <p:extLst>
      <p:ext uri="{BB962C8B-B14F-4D97-AF65-F5344CB8AC3E}">
        <p14:creationId xmlns:p14="http://schemas.microsoft.com/office/powerpoint/2010/main" val="86875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63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489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Non-DOD data sources – developed process with AAG-RFL for ingestion and curation and making available to all</a:t>
            </a:r>
            <a:r>
              <a:rPr lang="en-US">
                <a:solidFill>
                  <a:srgbClr val="002060"/>
                </a:solidFill>
                <a:latin typeface="ITC Franklin Gothic Std Book"/>
                <a:sym typeface="Gill Sans"/>
              </a:rPr>
              <a:t> </a:t>
            </a:r>
          </a:p>
          <a:p>
            <a:pPr>
              <a:defRPr/>
            </a:pPr>
            <a:r>
              <a:rPr lang="en-US">
                <a:solidFill>
                  <a:srgbClr val="002060"/>
                </a:solidFill>
                <a:latin typeface="ITC Franklin Gothic Std Book"/>
                <a:sym typeface="Gill Sans"/>
              </a:rPr>
              <a:t> </a:t>
            </a:r>
            <a:r>
              <a:rPr kumimoji="0" lang="en-US" sz="1200" b="0" i="0" u="none" strike="noStrike" kern="1200" cap="none" spc="0" normalizeH="0" baseline="0" noProof="0">
                <a:ln>
                  <a:noFill/>
                </a:ln>
                <a:solidFill>
                  <a:srgbClr val="002060"/>
                </a:solidFill>
                <a:effectLst/>
                <a:uLnTx/>
                <a:uFillTx/>
                <a:latin typeface="ITC Franklin Gothic Std Book"/>
                <a:sym typeface="Gill Sans"/>
              </a:rPr>
              <a:t>users</a:t>
            </a:r>
            <a:endParaRPr lang="en-US">
              <a:latin typeface="ITC Franklin Gothic Std Book"/>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973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rPr>
              <a:t>We are embracing new ways to repurpose these existing Army data to measure the social characteristics of individual Soldiers and units. </a:t>
            </a:r>
          </a:p>
          <a:p>
            <a:endParaRPr lang="en-US"/>
          </a:p>
          <a:p>
            <a:r>
              <a:rPr lang="en-US"/>
              <a:t>This research will provide statistical models that forecast and visualize individual and unit performance.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354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a:solidFill>
                  <a:srgbClr val="002060"/>
                </a:solidFill>
                <a:latin typeface="ITC Franklin Gothic Std Book"/>
              </a:rPr>
              <a:t>Say we didn't focus on the physical dimension </a:t>
            </a:r>
          </a:p>
          <a:p>
            <a:r>
              <a:rPr lang="en-US">
                <a:solidFill>
                  <a:srgbClr val="002060"/>
                </a:solidFill>
                <a:latin typeface="ITC Franklin Gothic Std Book"/>
                <a:cs typeface="Calibri" panose="020F0502020204030204"/>
              </a:rPr>
              <a:t>We used the item text, not the scores themselves</a:t>
            </a:r>
          </a:p>
          <a:p>
            <a:endParaRPr lang="en-US">
              <a:cs typeface="Calibri" panose="020F0502020204030204"/>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6203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Non-DOD data sources – developed process with AAG-RFL for ingestion and curation and making available to all</a:t>
            </a:r>
            <a:r>
              <a:rPr lang="en-US">
                <a:solidFill>
                  <a:srgbClr val="002060"/>
                </a:solidFill>
                <a:latin typeface="ITC Franklin Gothic Std Book"/>
                <a:sym typeface="Gill Sans"/>
              </a:rPr>
              <a:t> </a:t>
            </a:r>
          </a:p>
          <a:p>
            <a:pPr>
              <a:defRPr/>
            </a:pPr>
            <a:r>
              <a:rPr lang="en-US">
                <a:solidFill>
                  <a:srgbClr val="002060"/>
                </a:solidFill>
                <a:latin typeface="ITC Franklin Gothic Std Book"/>
                <a:sym typeface="Gill Sans"/>
              </a:rPr>
              <a:t> </a:t>
            </a:r>
            <a:r>
              <a:rPr kumimoji="0" lang="en-US" sz="1200" b="0" i="0" u="none" strike="noStrike" kern="1200" cap="none" spc="0" normalizeH="0" baseline="0" noProof="0">
                <a:ln>
                  <a:noFill/>
                </a:ln>
                <a:solidFill>
                  <a:srgbClr val="002060"/>
                </a:solidFill>
                <a:effectLst/>
                <a:uLnTx/>
                <a:uFillTx/>
                <a:latin typeface="ITC Franklin Gothic Std Book"/>
                <a:sym typeface="Gill Sans"/>
              </a:rPr>
              <a:t>users</a:t>
            </a:r>
            <a:endParaRPr lang="en-US">
              <a:latin typeface="ITC Franklin Gothic Std Book"/>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3539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Non-DOD data sources – developed process with AAG-RFL for ingestion and curation and making available to all</a:t>
            </a:r>
            <a:r>
              <a:rPr lang="en-US">
                <a:solidFill>
                  <a:srgbClr val="002060"/>
                </a:solidFill>
                <a:latin typeface="ITC Franklin Gothic Std Book"/>
                <a:sym typeface="Gill Sans"/>
              </a:rPr>
              <a:t> </a:t>
            </a:r>
          </a:p>
          <a:p>
            <a:pPr>
              <a:defRPr/>
            </a:pPr>
            <a:r>
              <a:rPr lang="en-US">
                <a:solidFill>
                  <a:srgbClr val="002060"/>
                </a:solidFill>
                <a:latin typeface="ITC Franklin Gothic Std Book"/>
                <a:sym typeface="Gill Sans"/>
              </a:rPr>
              <a:t> </a:t>
            </a:r>
            <a:r>
              <a:rPr kumimoji="0" lang="en-US" sz="1200" b="0" i="0" u="none" strike="noStrike" kern="1200" cap="none" spc="0" normalizeH="0" baseline="0" noProof="0">
                <a:ln>
                  <a:noFill/>
                </a:ln>
                <a:solidFill>
                  <a:srgbClr val="002060"/>
                </a:solidFill>
                <a:effectLst/>
                <a:uLnTx/>
                <a:uFillTx/>
                <a:latin typeface="ITC Franklin Gothic Std Book"/>
                <a:sym typeface="Gill Sans"/>
              </a:rPr>
              <a:t>users</a:t>
            </a:r>
            <a:endParaRPr lang="en-US">
              <a:latin typeface="ITC Franklin Gothic Std Book"/>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082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Non-DOD data sources – developed process with AAG-RFL for ingestion and curation and making available to all</a:t>
            </a:r>
            <a:r>
              <a:rPr lang="en-US">
                <a:solidFill>
                  <a:srgbClr val="002060"/>
                </a:solidFill>
                <a:latin typeface="ITC Franklin Gothic Std Book"/>
                <a:sym typeface="Gill Sans"/>
              </a:rPr>
              <a:t> </a:t>
            </a:r>
          </a:p>
          <a:p>
            <a:pPr>
              <a:defRPr/>
            </a:pPr>
            <a:r>
              <a:rPr lang="en-US">
                <a:solidFill>
                  <a:srgbClr val="002060"/>
                </a:solidFill>
                <a:latin typeface="ITC Franklin Gothic Std Book"/>
                <a:sym typeface="Gill Sans"/>
              </a:rPr>
              <a:t> </a:t>
            </a:r>
            <a:r>
              <a:rPr kumimoji="0" lang="en-US" sz="1200" b="0" i="0" u="none" strike="noStrike" kern="1200" cap="none" spc="0" normalizeH="0" baseline="0" noProof="0">
                <a:ln>
                  <a:noFill/>
                </a:ln>
                <a:solidFill>
                  <a:srgbClr val="002060"/>
                </a:solidFill>
                <a:effectLst/>
                <a:uLnTx/>
                <a:uFillTx/>
                <a:latin typeface="ITC Franklin Gothic Std Book"/>
                <a:sym typeface="Gill Sans"/>
              </a:rPr>
              <a:t>users</a:t>
            </a:r>
            <a:endParaRPr lang="en-US">
              <a:latin typeface="ITC Franklin Gothic Std Book"/>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315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800100" lvl="2" indent="-342900" defTabSz="457200">
              <a:spcBef>
                <a:spcPts val="300"/>
              </a:spcBef>
              <a:spcAft>
                <a:spcPts val="300"/>
              </a:spcAft>
              <a:buFont typeface="Arial,Sans-Serif"/>
              <a:buChar char="•"/>
              <a:defRPr/>
            </a:pPr>
            <a:r>
              <a:rPr lang="en-US"/>
              <a:t>Which items from the GAT are most reflected in the ADP 6-22 document?</a:t>
            </a:r>
          </a:p>
          <a:p>
            <a:pPr marL="1257300" lvl="3" indent="-342900" defTabSz="457200">
              <a:spcBef>
                <a:spcPts val="300"/>
              </a:spcBef>
              <a:spcAft>
                <a:spcPts val="300"/>
              </a:spcAft>
              <a:buFont typeface="Arial,Sans-Serif"/>
              <a:buChar char="•"/>
              <a:defRPr/>
            </a:pPr>
            <a:r>
              <a:rPr lang="en-US"/>
              <a:t>In other words, what characteristics described in the GAT are most consistent with the Army's definition of ideal performance?</a:t>
            </a:r>
          </a:p>
          <a:p>
            <a:pPr marL="800100" lvl="2" indent="-342900" defTabSz="457200">
              <a:spcBef>
                <a:spcPts val="300"/>
              </a:spcBef>
              <a:spcAft>
                <a:spcPts val="300"/>
              </a:spcAft>
              <a:buFont typeface="Arial,Sans-Serif"/>
              <a:buChar char="•"/>
              <a:defRPr/>
            </a:pPr>
            <a:r>
              <a:rPr lang="en-US"/>
              <a:t>"Good" performers in friendship and negative affect questions</a:t>
            </a:r>
          </a:p>
          <a:p>
            <a:pPr marL="1257300" lvl="3" indent="-342900" defTabSz="457200">
              <a:spcBef>
                <a:spcPts val="300"/>
              </a:spcBef>
              <a:spcAft>
                <a:spcPts val="300"/>
              </a:spcAft>
              <a:buFont typeface="Arial,Sans-Serif"/>
              <a:buChar char="•"/>
              <a:defRPr/>
            </a:pPr>
            <a:r>
              <a:rPr lang="en-US"/>
              <a:t>These are responses like:</a:t>
            </a:r>
          </a:p>
          <a:p>
            <a:pPr marL="1714500" lvl="4" indent="-342900" defTabSz="457200">
              <a:spcBef>
                <a:spcPts val="300"/>
              </a:spcBef>
              <a:spcAft>
                <a:spcPts val="300"/>
              </a:spcAft>
              <a:buFont typeface="Arial,Sans-Serif"/>
              <a:buChar char="•"/>
              <a:defRPr/>
            </a:pPr>
            <a:r>
              <a:rPr lang="en-US"/>
              <a:t>"In the past four weeks I've never felt guilty"</a:t>
            </a:r>
          </a:p>
          <a:p>
            <a:pPr marL="1714500" lvl="4" indent="-342900" defTabSz="457200">
              <a:spcBef>
                <a:spcPts val="300"/>
              </a:spcBef>
              <a:spcAft>
                <a:spcPts val="300"/>
              </a:spcAft>
              <a:buFont typeface="Arial,Sans-Serif"/>
              <a:buChar char="•"/>
              <a:defRPr/>
            </a:pPr>
            <a:r>
              <a:rPr lang="en-US"/>
              <a:t>"I do have someone to talk to when I feel down"</a:t>
            </a:r>
          </a:p>
          <a:p>
            <a:pPr marL="800100" lvl="2" indent="-342900" defTabSz="457200">
              <a:spcBef>
                <a:spcPts val="300"/>
              </a:spcBef>
              <a:spcAft>
                <a:spcPts val="300"/>
              </a:spcAft>
              <a:buFont typeface="Arial,Sans-Serif"/>
              <a:buChar char="•"/>
              <a:defRPr/>
            </a:pPr>
            <a:r>
              <a:rPr lang="en-US"/>
              <a:t>"Bad" performers in character, non-work interests, and work engagement questions</a:t>
            </a:r>
          </a:p>
          <a:p>
            <a:pPr marL="1257300" lvl="3" indent="-342900" defTabSz="457200">
              <a:spcBef>
                <a:spcPts val="300"/>
              </a:spcBef>
              <a:spcAft>
                <a:spcPts val="300"/>
              </a:spcAft>
              <a:buFont typeface="Arial,Sans-Serif"/>
              <a:buChar char="•"/>
              <a:defRPr/>
            </a:pPr>
            <a:r>
              <a:rPr lang="en-US"/>
              <a:t>These are responses like:</a:t>
            </a:r>
          </a:p>
          <a:p>
            <a:pPr marL="1714500" lvl="4" indent="-342900" defTabSz="457200">
              <a:spcBef>
                <a:spcPts val="300"/>
              </a:spcBef>
              <a:spcAft>
                <a:spcPts val="300"/>
              </a:spcAft>
              <a:buFont typeface="Arial,Sans-Serif"/>
              <a:buChar char="•"/>
              <a:defRPr/>
            </a:pPr>
            <a:r>
              <a:rPr lang="en-US"/>
              <a:t>"In the last four weeks I have never acted with Teamwork."</a:t>
            </a:r>
          </a:p>
          <a:p>
            <a:pPr marL="1714500" lvl="4" indent="-342900" defTabSz="457200">
              <a:spcBef>
                <a:spcPts val="300"/>
              </a:spcBef>
              <a:spcAft>
                <a:spcPts val="300"/>
              </a:spcAft>
              <a:buFont typeface="Arial,Sans-Serif"/>
              <a:buChar char="•"/>
              <a:defRPr/>
            </a:pPr>
            <a:r>
              <a:rPr lang="en-US"/>
              <a:t>"I do not spend time at interests or hobbies other than work"</a:t>
            </a:r>
          </a:p>
          <a:p>
            <a:pPr marL="1714500" lvl="4" indent="-342900" defTabSz="457200">
              <a:spcBef>
                <a:spcPts val="300"/>
              </a:spcBef>
              <a:spcAft>
                <a:spcPts val="300"/>
              </a:spcAft>
              <a:buFont typeface="Arial,Sans-Serif"/>
              <a:buChar char="•"/>
              <a:defRPr/>
            </a:pPr>
            <a:r>
              <a:rPr lang="en-US"/>
              <a:t>It is not like me at all that How I do in my job influences how I feel.</a:t>
            </a:r>
            <a:endParaRPr lang="en-US">
              <a:ea typeface="+mn-ea"/>
              <a:cs typeface="+mn-cs"/>
            </a:endParaRPr>
          </a:p>
          <a:p>
            <a:endParaRPr lang="en-US"/>
          </a:p>
          <a:p>
            <a:endParaRPr lang="en-US"/>
          </a:p>
          <a:p>
            <a:pPr>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Non-DOD data sources – developed process with AAG-RFL for ingestion and curation and making available to all</a:t>
            </a:r>
            <a:r>
              <a:rPr lang="en-US">
                <a:solidFill>
                  <a:srgbClr val="002060"/>
                </a:solidFill>
                <a:latin typeface="ITC Franklin Gothic Std Book"/>
                <a:sym typeface="Gill Sans"/>
              </a:rPr>
              <a:t> </a:t>
            </a:r>
            <a:endParaRPr lang="en-US">
              <a:solidFill>
                <a:srgbClr val="002060"/>
              </a:solidFill>
              <a:latin typeface="ITC Franklin Gothic Std Book"/>
            </a:endParaRPr>
          </a:p>
          <a:p>
            <a:pPr>
              <a:defRPr/>
            </a:pPr>
            <a:r>
              <a:rPr lang="en-US">
                <a:solidFill>
                  <a:srgbClr val="002060"/>
                </a:solidFill>
                <a:latin typeface="ITC Franklin Gothic Std Book"/>
                <a:sym typeface="Gill Sans"/>
              </a:rPr>
              <a:t> </a:t>
            </a:r>
            <a:r>
              <a:rPr kumimoji="0" lang="en-US" sz="1200" b="0" i="0" u="none" strike="noStrike" kern="1200" cap="none" spc="0" normalizeH="0" baseline="0" noProof="0">
                <a:ln>
                  <a:noFill/>
                </a:ln>
                <a:solidFill>
                  <a:srgbClr val="002060"/>
                </a:solidFill>
                <a:effectLst/>
                <a:uLnTx/>
                <a:uFillTx/>
                <a:latin typeface="ITC Franklin Gothic Std Book"/>
                <a:sym typeface="Gill Sans"/>
              </a:rPr>
              <a:t>users</a:t>
            </a:r>
            <a:endParaRPr lang="en-US">
              <a:latin typeface="ITC Franklin Gothic Std Book"/>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7239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Non-DOD data sources – developed process with AAG-RFL for ingestion and curation and making available to all</a:t>
            </a:r>
            <a:r>
              <a:rPr lang="en-US">
                <a:solidFill>
                  <a:srgbClr val="002060"/>
                </a:solidFill>
                <a:latin typeface="ITC Franklin Gothic Std Book"/>
                <a:sym typeface="Gill Sans"/>
              </a:rPr>
              <a:t> </a:t>
            </a:r>
          </a:p>
          <a:p>
            <a:pPr>
              <a:defRPr/>
            </a:pPr>
            <a:r>
              <a:rPr lang="en-US">
                <a:solidFill>
                  <a:srgbClr val="002060"/>
                </a:solidFill>
                <a:latin typeface="ITC Franklin Gothic Std Book"/>
                <a:sym typeface="Gill Sans"/>
              </a:rPr>
              <a:t> </a:t>
            </a:r>
            <a:r>
              <a:rPr kumimoji="0" lang="en-US" sz="1200" b="0" i="0" u="none" strike="noStrike" kern="1200" cap="none" spc="0" normalizeH="0" baseline="0" noProof="0">
                <a:ln>
                  <a:noFill/>
                </a:ln>
                <a:solidFill>
                  <a:srgbClr val="002060"/>
                </a:solidFill>
                <a:effectLst/>
                <a:uLnTx/>
                <a:uFillTx/>
                <a:latin typeface="ITC Franklin Gothic Std Book"/>
                <a:sym typeface="Gill Sans"/>
              </a:rPr>
              <a:t>users</a:t>
            </a:r>
            <a:endParaRPr lang="en-US">
              <a:latin typeface="ITC Franklin Gothic Std Book"/>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0756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06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rPr>
              <a:t>We are embracing new ways to repurpose these existing Army data to measure the social characteristics of individual Soldiers and units. </a:t>
            </a:r>
          </a:p>
          <a:p>
            <a:endParaRPr lang="en-US"/>
          </a:p>
          <a:p>
            <a:r>
              <a:rPr lang="en-US"/>
              <a:t>This research will provide statistical models that forecast and visualize individual and unit performance.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4782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10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Non-DOD data sources – developed process with AAG-RFL for ingestion and curation and making available to all</a:t>
            </a:r>
            <a:r>
              <a:rPr lang="en-US">
                <a:solidFill>
                  <a:srgbClr val="002060"/>
                </a:solidFill>
                <a:latin typeface="ITC Franklin Gothic Std Book"/>
                <a:sym typeface="Gill Sans"/>
              </a:rPr>
              <a:t> </a:t>
            </a:r>
          </a:p>
          <a:p>
            <a:pPr>
              <a:defRPr/>
            </a:pPr>
            <a:r>
              <a:rPr lang="en-US">
                <a:solidFill>
                  <a:srgbClr val="002060"/>
                </a:solidFill>
                <a:latin typeface="ITC Franklin Gothic Std Book"/>
                <a:sym typeface="Gill Sans"/>
              </a:rPr>
              <a:t> </a:t>
            </a:r>
            <a:r>
              <a:rPr kumimoji="0" lang="en-US" sz="1200" b="0" i="0" u="none" strike="noStrike" kern="1200" cap="none" spc="0" normalizeH="0" baseline="0" noProof="0">
                <a:ln>
                  <a:noFill/>
                </a:ln>
                <a:solidFill>
                  <a:srgbClr val="002060"/>
                </a:solidFill>
                <a:effectLst/>
                <a:uLnTx/>
                <a:uFillTx/>
                <a:latin typeface="ITC Franklin Gothic Std Book"/>
                <a:sym typeface="Gill Sans"/>
              </a:rPr>
              <a:t>users</a:t>
            </a:r>
            <a:endParaRPr lang="en-US">
              <a:latin typeface="ITC Franklin Gothic Std Book"/>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18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Army data sources are administrative records (e.g., demographics, training history, accessions, and attrition data)</a:t>
            </a:r>
          </a:p>
          <a:p>
            <a:pPr marL="342900" marR="0" lvl="0" indent="-342900" algn="l" defTabSz="685800" rtl="0" eaLnBrk="1" fontAlgn="auto" latinLnBrk="0" hangingPunct="1">
              <a:lnSpc>
                <a:spcPct val="100000"/>
              </a:lnSpc>
              <a:spcBef>
                <a:spcPts val="300"/>
              </a:spcBef>
              <a:spcAft>
                <a:spcPts val="300"/>
              </a:spcAft>
              <a:buClr>
                <a:srgbClr val="4472C4">
                  <a:lumMod val="50000"/>
                </a:srgbClr>
              </a:buClr>
              <a:buSzPct val="100000"/>
              <a:buFont typeface="Arial"/>
              <a:buChar char="•"/>
              <a:tabLst/>
              <a:defRPr/>
            </a:pPr>
            <a:endParaRPr lang="en-US" sz="2800">
              <a:solidFill>
                <a:srgbClr val="002060"/>
              </a:solidFill>
              <a:latin typeface="ITC Franklin Gothic Std Book" panose="020B0504030503020204" pitchFamily="34" charset="0"/>
              <a:sym typeface="Gill San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Gill Sans"/>
            </a:endParaRPr>
          </a:p>
          <a:p>
            <a:endParaRPr lang="en-US"/>
          </a:p>
          <a:p>
            <a:endParaRPr lang="en-US"/>
          </a:p>
          <a:p>
            <a:pPr>
              <a:defRPr/>
            </a:pPr>
            <a:r>
              <a:rPr kumimoji="0" lang="en-US" sz="1200" b="0" i="0" u="none" strike="noStrike" kern="1200" cap="none" spc="0" normalizeH="0" baseline="0" noProof="0">
                <a:ln>
                  <a:noFill/>
                </a:ln>
                <a:solidFill>
                  <a:srgbClr val="002060"/>
                </a:solidFill>
                <a:effectLst/>
                <a:uLnTx/>
                <a:uFillTx/>
                <a:latin typeface="ITC Franklin Gothic Std Book"/>
                <a:sym typeface="Gill Sans"/>
              </a:rPr>
              <a:t>Non-DOD data sources – developed process with AAG-RFL for ingestion and curation and making available to all</a:t>
            </a:r>
            <a:r>
              <a:rPr lang="en-US">
                <a:solidFill>
                  <a:srgbClr val="002060"/>
                </a:solidFill>
                <a:latin typeface="ITC Franklin Gothic Std Book"/>
                <a:sym typeface="Gill Sans"/>
              </a:rPr>
              <a:t> </a:t>
            </a:r>
          </a:p>
          <a:p>
            <a:pPr>
              <a:defRPr/>
            </a:pPr>
            <a:r>
              <a:rPr lang="en-US">
                <a:solidFill>
                  <a:srgbClr val="002060"/>
                </a:solidFill>
                <a:latin typeface="ITC Franklin Gothic Std Book"/>
                <a:sym typeface="Gill Sans"/>
              </a:rPr>
              <a:t> </a:t>
            </a:r>
            <a:r>
              <a:rPr kumimoji="0" lang="en-US" sz="1200" b="0" i="0" u="none" strike="noStrike" kern="1200" cap="none" spc="0" normalizeH="0" baseline="0" noProof="0">
                <a:ln>
                  <a:noFill/>
                </a:ln>
                <a:solidFill>
                  <a:srgbClr val="002060"/>
                </a:solidFill>
                <a:effectLst/>
                <a:uLnTx/>
                <a:uFillTx/>
                <a:latin typeface="ITC Franklin Gothic Std Book"/>
                <a:sym typeface="Gill Sans"/>
              </a:rPr>
              <a:t>users</a:t>
            </a:r>
            <a:endParaRPr lang="en-US">
              <a:latin typeface="ITC Franklin Gothic Std Book"/>
            </a:endParaRP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954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33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505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28663"/>
            <a:ext cx="6096000" cy="3429000"/>
          </a:xfrm>
        </p:spPr>
      </p:sp>
      <p:sp>
        <p:nvSpPr>
          <p:cNvPr id="3" name="Notes Placeholder 2"/>
          <p:cNvSpPr>
            <a:spLocks noGrp="1"/>
          </p:cNvSpPr>
          <p:nvPr>
            <p:ph type="body" idx="1"/>
          </p:nvPr>
        </p:nvSpPr>
        <p:spPr>
          <a:xfrm>
            <a:off x="236692" y="4226501"/>
            <a:ext cx="6384615" cy="4687312"/>
          </a:xfrm>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29E2E7-B49B-654D-8C2C-2E24C7E5D9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6659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3242-D605-4AD7-A8B7-AFBE452486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FE75C4-A42F-4A3B-8D6A-EB1259297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199C7-2A4E-4C36-97C7-37AD055CD0CC}"/>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5" name="Footer Placeholder 4">
            <a:extLst>
              <a:ext uri="{FF2B5EF4-FFF2-40B4-BE49-F238E27FC236}">
                <a16:creationId xmlns:a16="http://schemas.microsoft.com/office/drawing/2014/main" id="{5F1F9362-167D-4FB2-9C51-F2E2DE48C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18C95-ECDD-4CF0-9AF8-2E84F69361EB}"/>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03484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0DBE8-01F1-4D63-B3D8-B9D21E383D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0268E-2020-4303-AFD9-F5FCAFD2C7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903A6-55E4-4D79-BE1F-616D5CAD9CCA}"/>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5" name="Footer Placeholder 4">
            <a:extLst>
              <a:ext uri="{FF2B5EF4-FFF2-40B4-BE49-F238E27FC236}">
                <a16:creationId xmlns:a16="http://schemas.microsoft.com/office/drawing/2014/main" id="{14E2A554-7AFA-4179-AD4C-D671CAEE1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4DDFC-67C8-4097-BA99-BBEF30B7A3E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776565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A4B4E5-3AAD-46D2-91E6-8C0B291314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D96703-D9CF-4D94-9501-BE932BD73E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B0600-E385-4871-8886-0D49E091C903}"/>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5" name="Footer Placeholder 4">
            <a:extLst>
              <a:ext uri="{FF2B5EF4-FFF2-40B4-BE49-F238E27FC236}">
                <a16:creationId xmlns:a16="http://schemas.microsoft.com/office/drawing/2014/main" id="{DEFEBACC-5802-49BE-B065-133BAC805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0BA2C-45DF-4DC5-BBC8-7EE2ECF1E387}"/>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382923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27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buNone/>
              <a:defRPr b="1" i="0">
                <a:solidFill>
                  <a:schemeClr val="bg1"/>
                </a:solidFill>
                <a:latin typeface="ITC Franklin Gothic Std Med" charset="0"/>
                <a:ea typeface="ITC Franklin Gothic Std Med" charset="0"/>
                <a:cs typeface="ITC Franklin Gothic Std Med" charset="0"/>
              </a:defRPr>
            </a:lvl2pPr>
            <a:lvl3pPr marL="685800" indent="0">
              <a:buNone/>
              <a:defRPr b="1" i="0">
                <a:solidFill>
                  <a:schemeClr val="bg1"/>
                </a:solidFill>
                <a:latin typeface="ITC Franklin Gothic Std Med" charset="0"/>
                <a:ea typeface="ITC Franklin Gothic Std Med" charset="0"/>
                <a:cs typeface="ITC Franklin Gothic Std Med" charset="0"/>
              </a:defRPr>
            </a:lvl3pPr>
            <a:lvl4pPr marL="1028700" indent="0">
              <a:buNone/>
              <a:defRPr b="1" i="0">
                <a:solidFill>
                  <a:schemeClr val="bg1"/>
                </a:solidFill>
                <a:latin typeface="ITC Franklin Gothic Std Med" charset="0"/>
                <a:ea typeface="ITC Franklin Gothic Std Med" charset="0"/>
                <a:cs typeface="ITC Franklin Gothic Std Med" charset="0"/>
              </a:defRPr>
            </a:lvl4pPr>
            <a:lvl5pPr marL="13716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6" y="3503866"/>
            <a:ext cx="11814175" cy="454033"/>
          </a:xfrm>
          <a:prstGeom prst="rect">
            <a:avLst/>
          </a:prstGeom>
        </p:spPr>
        <p:txBody>
          <a:bodyPr/>
          <a:lstStyle>
            <a:lvl1pPr marL="0" indent="0" algn="ctr">
              <a:buNone/>
              <a:defRPr sz="105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457560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3"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5" y="5627126"/>
            <a:ext cx="2682240" cy="233437"/>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1" i="0" cap="all" baseline="0">
                <a:solidFill>
                  <a:srgbClr val="222C4B"/>
                </a:solidFill>
                <a:latin typeface="ITC Franklin Gothic Std Med" charset="0"/>
                <a:ea typeface="ITC Franklin Gothic Std Med" charset="0"/>
                <a:cs typeface="ITC Franklin Gothic Std Med"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5" y="5899511"/>
            <a:ext cx="8876684" cy="525675"/>
          </a:xfrm>
          <a:prstGeom prst="rect">
            <a:avLst/>
          </a:prstGeom>
        </p:spPr>
        <p:txBody>
          <a:bodyPr/>
          <a:lstStyle>
            <a:lvl1pPr marL="0" marR="0" indent="0" algn="l" defTabSz="685800" rtl="0" eaLnBrk="1" fontAlgn="auto" latinLnBrk="0" hangingPunct="1">
              <a:lnSpc>
                <a:spcPct val="100000"/>
              </a:lnSpc>
              <a:spcBef>
                <a:spcPts val="750"/>
              </a:spcBef>
              <a:spcAft>
                <a:spcPts val="0"/>
              </a:spcAft>
              <a:buClrTx/>
              <a:buSzTx/>
              <a:buFontTx/>
              <a:buNone/>
              <a:tabLst/>
              <a:defRPr sz="1200" b="0" i="0" cap="none" baseline="0">
                <a:solidFill>
                  <a:srgbClr val="222C4B"/>
                </a:solidFill>
                <a:latin typeface="ITC Franklin Gothic Std Book" charset="0"/>
                <a:ea typeface="ITC Franklin Gothic Std Book" charset="0"/>
                <a:cs typeface="ITC Franklin Gothic Std Book" charset="0"/>
              </a:defRPr>
            </a:lvl1pPr>
            <a:lvl2pPr marL="342900"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800"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700"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600"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038372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190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756835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B0A811D-F3F9-4A1F-B241-B660D2918E7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7451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D8F1-0D8D-144A-BA64-850D788B5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92CF6B-8BD6-3A48-8026-3AD1DF525E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768A014-3252-5C43-9AF7-2DD845172E88}"/>
              </a:ext>
            </a:extLst>
          </p:cNvPr>
          <p:cNvSpPr>
            <a:spLocks noGrp="1"/>
          </p:cNvSpPr>
          <p:nvPr>
            <p:ph type="dt" sz="half" idx="2"/>
          </p:nvPr>
        </p:nvSpPr>
        <p:spPr>
          <a:xfrm>
            <a:off x="265176" y="6458293"/>
            <a:ext cx="2743200" cy="331932"/>
          </a:xfrm>
          <a:prstGeom prst="rect">
            <a:avLst/>
          </a:prstGeom>
        </p:spPr>
        <p:txBody>
          <a:bodyPr/>
          <a:lstStyle>
            <a:lvl1pPr>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a:extLst>
              <a:ext uri="{FF2B5EF4-FFF2-40B4-BE49-F238E27FC236}">
                <a16:creationId xmlns:a16="http://schemas.microsoft.com/office/drawing/2014/main" id="{29152F87-D62E-A647-937F-DB3E0EC7D302}"/>
              </a:ext>
            </a:extLst>
          </p:cNvPr>
          <p:cNvSpPr>
            <a:spLocks noGrp="1"/>
          </p:cNvSpPr>
          <p:nvPr>
            <p:ph type="ftr" sz="quarter" idx="3"/>
          </p:nvPr>
        </p:nvSpPr>
        <p:spPr>
          <a:xfrm>
            <a:off x="4038600" y="6458293"/>
            <a:ext cx="4114800" cy="331932"/>
          </a:xfrm>
          <a:prstGeom prst="rect">
            <a:avLst/>
          </a:prstGeom>
        </p:spPr>
        <p:txBody>
          <a:bodyPr/>
          <a:lstStyle>
            <a:lvl1pPr algn="ctr">
              <a:defRPr sz="1200"/>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5">
            <a:extLst>
              <a:ext uri="{FF2B5EF4-FFF2-40B4-BE49-F238E27FC236}">
                <a16:creationId xmlns:a16="http://schemas.microsoft.com/office/drawing/2014/main" id="{9CE05717-12B4-1840-A403-2DAF4B5B12F6}"/>
              </a:ext>
            </a:extLst>
          </p:cNvPr>
          <p:cNvSpPr>
            <a:spLocks noGrp="1"/>
          </p:cNvSpPr>
          <p:nvPr>
            <p:ph type="sldNum" sz="quarter" idx="4"/>
          </p:nvPr>
        </p:nvSpPr>
        <p:spPr>
          <a:xfrm>
            <a:off x="9244584" y="6458293"/>
            <a:ext cx="2743200" cy="331932"/>
          </a:xfrm>
          <a:prstGeom prst="rect">
            <a:avLst/>
          </a:prstGeom>
        </p:spPr>
        <p:txBody>
          <a:bodyPr/>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C82B175-F70D-164E-8FA1-DC1A0FDCEC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513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6961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0883320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7" y="357896"/>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3" y="1395390"/>
            <a:ext cx="10434577" cy="4422449"/>
          </a:xfrm>
          <a:prstGeom prst="rect">
            <a:avLst/>
          </a:prstGeom>
        </p:spPr>
        <p:txBody>
          <a:bodyPr/>
          <a:lstStyle>
            <a:lvl1pPr marL="261938" indent="-261938">
              <a:tabLst/>
              <a:defRPr sz="2400">
                <a:latin typeface="ITC Franklin Gothic Std Book" panose="020B0504030503020204" pitchFamily="34" charset="0"/>
              </a:defRPr>
            </a:lvl1pPr>
            <a:lvl2pPr marL="602456" indent="-259556">
              <a:buFont typeface="System Font Regular"/>
              <a:buChar char="–"/>
              <a:tabLst/>
              <a:defRPr sz="2100">
                <a:latin typeface="ITC Franklin Gothic Std Book" panose="020B0504030503020204" pitchFamily="34" charset="0"/>
              </a:defRPr>
            </a:lvl2pPr>
            <a:lvl3pPr marL="908447" indent="-222647">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502416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74D3-7149-4CA2-9AF2-A7F898B54C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C636C-F086-4AA9-AAD3-AC968D76A3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5424B9-B4E2-4FFF-BBAB-64F8C2177CFD}"/>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5" name="Footer Placeholder 4">
            <a:extLst>
              <a:ext uri="{FF2B5EF4-FFF2-40B4-BE49-F238E27FC236}">
                <a16:creationId xmlns:a16="http://schemas.microsoft.com/office/drawing/2014/main" id="{25234FDD-0FC9-4BE9-B040-910610AEF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E9ED1-1CB6-4736-80B5-A6F666657E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45916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32970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9BE2-28C0-CF47-ADB1-E1367B6658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EEF44-A536-CC4D-B5F9-745F481BF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5C538-25A7-CB46-B8E6-453999C947B4}"/>
              </a:ext>
            </a:extLst>
          </p:cNvPr>
          <p:cNvSpPr>
            <a:spLocks noGrp="1"/>
          </p:cNvSpPr>
          <p:nvPr>
            <p:ph type="dt" sz="half" idx="10"/>
          </p:nvPr>
        </p:nvSpPr>
        <p:spPr/>
        <p:txBody>
          <a:bodyPr/>
          <a:lstStyle/>
          <a:p>
            <a:fld id="{09C5A77D-5A67-8247-925C-EF73528FA78E}" type="datetimeFigureOut">
              <a:rPr lang="en-US" smtClean="0"/>
              <a:t>8/3/2023</a:t>
            </a:fld>
            <a:endParaRPr lang="en-US"/>
          </a:p>
        </p:txBody>
      </p:sp>
      <p:sp>
        <p:nvSpPr>
          <p:cNvPr id="5" name="Footer Placeholder 4">
            <a:extLst>
              <a:ext uri="{FF2B5EF4-FFF2-40B4-BE49-F238E27FC236}">
                <a16:creationId xmlns:a16="http://schemas.microsoft.com/office/drawing/2014/main" id="{37399AA6-0AF2-6849-9BAA-96D3A847E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2E5CB-25D7-FA4D-B562-90A8362CA0C9}"/>
              </a:ext>
            </a:extLst>
          </p:cNvPr>
          <p:cNvSpPr>
            <a:spLocks noGrp="1"/>
          </p:cNvSpPr>
          <p:nvPr>
            <p:ph type="sldNum" sz="quarter" idx="12"/>
          </p:nvPr>
        </p:nvSpPr>
        <p:spPr/>
        <p:txBody>
          <a:bodyPr/>
          <a:lstStyle/>
          <a:p>
            <a:fld id="{5E191174-0DF8-7147-8684-D6D2A06BE7C4}" type="slidenum">
              <a:rPr lang="en-US" smtClean="0"/>
              <a:t>‹#›</a:t>
            </a:fld>
            <a:endParaRPr lang="en-US"/>
          </a:p>
        </p:txBody>
      </p:sp>
    </p:spTree>
    <p:extLst>
      <p:ext uri="{BB962C8B-B14F-4D97-AF65-F5344CB8AC3E}">
        <p14:creationId xmlns:p14="http://schemas.microsoft.com/office/powerpoint/2010/main" val="2758761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2" y="3130917"/>
            <a:ext cx="11814175"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900" indent="0" algn="ctr">
              <a:buNone/>
              <a:defRPr b="1" i="0">
                <a:solidFill>
                  <a:srgbClr val="222C4B"/>
                </a:solidFill>
                <a:latin typeface="ITC Franklin Gothic Std Med" charset="0"/>
                <a:ea typeface="ITC Franklin Gothic Std Med" charset="0"/>
                <a:cs typeface="ITC Franklin Gothic Std Med" charset="0"/>
              </a:defRPr>
            </a:lvl2pPr>
            <a:lvl3pPr marL="685800" indent="0" algn="ctr">
              <a:buNone/>
              <a:defRPr b="1" i="0">
                <a:solidFill>
                  <a:srgbClr val="222C4B"/>
                </a:solidFill>
                <a:latin typeface="ITC Franklin Gothic Std Med" charset="0"/>
                <a:ea typeface="ITC Franklin Gothic Std Med" charset="0"/>
                <a:cs typeface="ITC Franklin Gothic Std Med" charset="0"/>
              </a:defRPr>
            </a:lvl3pPr>
            <a:lvl4pPr marL="1028700" indent="0" algn="ctr">
              <a:buNone/>
              <a:defRPr b="1" i="0">
                <a:solidFill>
                  <a:srgbClr val="222C4B"/>
                </a:solidFill>
                <a:latin typeface="ITC Franklin Gothic Std Med" charset="0"/>
                <a:ea typeface="ITC Franklin Gothic Std Med" charset="0"/>
                <a:cs typeface="ITC Franklin Gothic Std Med" charset="0"/>
              </a:defRPr>
            </a:lvl4pPr>
            <a:lvl5pPr marL="13716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5066519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9"/>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10503152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9"/>
            <a:ext cx="53848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7" y="252389"/>
            <a:ext cx="10972800" cy="1143000"/>
          </a:xfrm>
        </p:spPr>
        <p:txBody>
          <a:bodyPr/>
          <a:lstStyle>
            <a:lvl1pPr algn="ctr">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873739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7" y="252389"/>
            <a:ext cx="10972800" cy="1143000"/>
          </a:xfrm>
        </p:spPr>
        <p:txBody>
          <a:bodyPr/>
          <a:lstStyle>
            <a:lvl1pPr algn="ctr">
              <a:lnSpc>
                <a:spcPct val="80000"/>
              </a:lnSpc>
              <a:defRPr sz="33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1392484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TABLE HERE</a:t>
            </a:r>
          </a:p>
        </p:txBody>
      </p:sp>
    </p:spTree>
    <p:extLst>
      <p:ext uri="{BB962C8B-B14F-4D97-AF65-F5344CB8AC3E}">
        <p14:creationId xmlns:p14="http://schemas.microsoft.com/office/powerpoint/2010/main" val="1316554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p"/>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1" y="1816100"/>
            <a:ext cx="8263467" cy="2273300"/>
          </a:xfrm>
          <a:prstGeom prst="rect">
            <a:avLst/>
          </a:prstGeom>
        </p:spPr>
        <p:txBody>
          <a:bodyPr vert="horz"/>
          <a:lstStyle>
            <a:lvl1pPr marL="0" indent="0" algn="l">
              <a:buFontTx/>
              <a:buNone/>
              <a:defRPr sz="135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60"/>
            <a:ext cx="2844800" cy="365125"/>
          </a:xfrm>
          <a:prstGeom prst="rect">
            <a:avLst/>
          </a:prstGeom>
        </p:spPr>
        <p:txBody>
          <a:bodyPr vert="horz" lIns="91440" tIns="45720" rIns="91440" bIns="45720" rtlCol="0" anchor="ctr"/>
          <a:lstStyle>
            <a:lvl1pPr algn="l">
              <a:defRPr sz="135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115340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p"/>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spTree>
    <p:extLst>
      <p:ext uri="{BB962C8B-B14F-4D97-AF65-F5344CB8AC3E}">
        <p14:creationId xmlns:p14="http://schemas.microsoft.com/office/powerpoint/2010/main" val="248041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FD2D-EE74-4B73-8BC8-A3C1107923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FDB00B-3609-4518-8B54-4D76960076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295071-C9A0-4474-8F63-BC567AF87091}"/>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5" name="Footer Placeholder 4">
            <a:extLst>
              <a:ext uri="{FF2B5EF4-FFF2-40B4-BE49-F238E27FC236}">
                <a16:creationId xmlns:a16="http://schemas.microsoft.com/office/drawing/2014/main" id="{46725881-D3BD-47CE-BF1B-25B7E4C98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450A5-8955-49A6-9A25-C7B10C8D0798}"/>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64347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09F97-2CE4-4EB6-A49B-27046ECBE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93854-4DB3-458A-9E8E-C806A2A9B4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CF303-517D-4544-AC17-1BE022BDDD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3A80C-F56E-4DCD-B793-98DAEA161046}"/>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6" name="Footer Placeholder 5">
            <a:extLst>
              <a:ext uri="{FF2B5EF4-FFF2-40B4-BE49-F238E27FC236}">
                <a16:creationId xmlns:a16="http://schemas.microsoft.com/office/drawing/2014/main" id="{7FCA35DC-09E6-489B-8618-4236094E3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7D6E3-6719-4B3E-BD1D-5D6A3E56453E}"/>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507848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B1CE-9B2D-464B-99F2-4297A4988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110B2B-026B-48C6-BC6F-24C902F4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960F4-1693-4F4D-BBC2-E8BF72E30A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C347DA-9EE1-4471-A2E5-DB93B7C251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C9FB9A-0238-4F5B-ADBA-690243CF0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3FE2C0-ED9A-413F-A3A8-C64994D6EBCC}"/>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8" name="Footer Placeholder 7">
            <a:extLst>
              <a:ext uri="{FF2B5EF4-FFF2-40B4-BE49-F238E27FC236}">
                <a16:creationId xmlns:a16="http://schemas.microsoft.com/office/drawing/2014/main" id="{0CB29187-1ACB-4891-B243-D4CFB9145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67E85-3297-4E76-B531-451A5A2CAEB0}"/>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3315518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2197-FE66-480E-9CD8-89DFC2A84E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FB47F6-1F91-4374-8EA1-6C5B2956788C}"/>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4" name="Footer Placeholder 3">
            <a:extLst>
              <a:ext uri="{FF2B5EF4-FFF2-40B4-BE49-F238E27FC236}">
                <a16:creationId xmlns:a16="http://schemas.microsoft.com/office/drawing/2014/main" id="{887C1CC4-66EE-4442-B3D4-21131BA1A5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CD22A6-F359-474B-8138-071FF0D3ED2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775703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C09A01-B9E8-4D55-BE56-4EE64EFA69A2}"/>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3" name="Footer Placeholder 2">
            <a:extLst>
              <a:ext uri="{FF2B5EF4-FFF2-40B4-BE49-F238E27FC236}">
                <a16:creationId xmlns:a16="http://schemas.microsoft.com/office/drawing/2014/main" id="{2B756F92-7B15-4F0B-B4B6-66F78BCD2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1ED348-E363-4BC1-9DE3-B3F7457209F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2089592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FB5C-C88E-4BF2-AECF-3BDB6AA1E6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38AD31-E709-4E94-ACFA-5408DA2FD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F82B4A-9ACD-46AB-8B1B-AFC24F028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EAA4C-020D-4A00-BABB-64E80D4300B8}"/>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6" name="Footer Placeholder 5">
            <a:extLst>
              <a:ext uri="{FF2B5EF4-FFF2-40B4-BE49-F238E27FC236}">
                <a16:creationId xmlns:a16="http://schemas.microsoft.com/office/drawing/2014/main" id="{2F538830-F9EF-43AC-93C7-1746B4D72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07F9A-D2E7-41F9-9076-CBA722D4C69A}"/>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5316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E179-AEAB-4B19-824F-A3DA1A798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E297B0-226B-4581-94DB-941937B64A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59D541-83A1-4FFE-9A3A-82378B04A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56C2F-56BC-4CFA-AD88-1589445D2563}"/>
              </a:ext>
            </a:extLst>
          </p:cNvPr>
          <p:cNvSpPr>
            <a:spLocks noGrp="1"/>
          </p:cNvSpPr>
          <p:nvPr>
            <p:ph type="dt" sz="half" idx="10"/>
          </p:nvPr>
        </p:nvSpPr>
        <p:spPr/>
        <p:txBody>
          <a:bodyPr/>
          <a:lstStyle/>
          <a:p>
            <a:fld id="{7692E1C9-B0B0-4253-B74C-C2DB93C1ADF0}" type="datetimeFigureOut">
              <a:rPr lang="en-US" smtClean="0"/>
              <a:t>8/3/2023</a:t>
            </a:fld>
            <a:endParaRPr lang="en-US"/>
          </a:p>
        </p:txBody>
      </p:sp>
      <p:sp>
        <p:nvSpPr>
          <p:cNvPr id="6" name="Footer Placeholder 5">
            <a:extLst>
              <a:ext uri="{FF2B5EF4-FFF2-40B4-BE49-F238E27FC236}">
                <a16:creationId xmlns:a16="http://schemas.microsoft.com/office/drawing/2014/main" id="{ACC3DA10-A69C-4D23-8CC1-D3F304940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07C444-0343-4902-BE56-62CE07DF565C}"/>
              </a:ext>
            </a:extLst>
          </p:cNvPr>
          <p:cNvSpPr>
            <a:spLocks noGrp="1"/>
          </p:cNvSpPr>
          <p:nvPr>
            <p:ph type="sldNum" sz="quarter" idx="12"/>
          </p:nvPr>
        </p:nvSpPr>
        <p:spPr/>
        <p:txBody>
          <a:bodyPr/>
          <a:lstStyle/>
          <a:p>
            <a:fld id="{D7260E78-A6D1-4909-BBFF-707E8CC783D5}" type="slidenum">
              <a:rPr lang="en-US" smtClean="0"/>
              <a:t>‹#›</a:t>
            </a:fld>
            <a:endParaRPr lang="en-US"/>
          </a:p>
        </p:txBody>
      </p:sp>
    </p:spTree>
    <p:extLst>
      <p:ext uri="{BB962C8B-B14F-4D97-AF65-F5344CB8AC3E}">
        <p14:creationId xmlns:p14="http://schemas.microsoft.com/office/powerpoint/2010/main" val="145047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B99C93-5AC5-41E5-ACA5-CA20E8999319}"/>
              </a:ext>
            </a:extLst>
          </p:cNvPr>
          <p:cNvPicPr>
            <a:picLocks noChangeAspect="1"/>
          </p:cNvPicPr>
          <p:nvPr userDrawn="1"/>
        </p:nvPicPr>
        <p:blipFill rotWithShape="1">
          <a:blip r:embed="rId13"/>
          <a:srcRect t="89639" b="433"/>
          <a:stretch/>
        </p:blipFill>
        <p:spPr>
          <a:xfrm>
            <a:off x="0" y="6177147"/>
            <a:ext cx="12192000" cy="680853"/>
          </a:xfrm>
          <a:prstGeom prst="rect">
            <a:avLst/>
          </a:prstGeom>
        </p:spPr>
      </p:pic>
      <p:sp>
        <p:nvSpPr>
          <p:cNvPr id="2" name="Title Placeholder 1">
            <a:extLst>
              <a:ext uri="{FF2B5EF4-FFF2-40B4-BE49-F238E27FC236}">
                <a16:creationId xmlns:a16="http://schemas.microsoft.com/office/drawing/2014/main" id="{F633D02A-E2A5-4694-9682-46185B84C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6A5A3F-620C-4CC6-AEDF-EA36A6C1ED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D47C2-3136-4747-9988-9CFECB560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92E1C9-B0B0-4253-B74C-C2DB93C1ADF0}" type="datetimeFigureOut">
              <a:rPr lang="en-US" smtClean="0"/>
              <a:t>8/3/2023</a:t>
            </a:fld>
            <a:endParaRPr lang="en-US"/>
          </a:p>
        </p:txBody>
      </p:sp>
      <p:sp>
        <p:nvSpPr>
          <p:cNvPr id="5" name="Footer Placeholder 4">
            <a:extLst>
              <a:ext uri="{FF2B5EF4-FFF2-40B4-BE49-F238E27FC236}">
                <a16:creationId xmlns:a16="http://schemas.microsoft.com/office/drawing/2014/main" id="{7B0E4462-6749-43AC-8548-2409A7678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970CD4-C32D-49C3-8464-3FCD91DEB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60E78-A6D1-4909-BBFF-707E8CC783D5}" type="slidenum">
              <a:rPr lang="en-US" smtClean="0"/>
              <a:t>‹#›</a:t>
            </a:fld>
            <a:endParaRPr lang="en-US"/>
          </a:p>
        </p:txBody>
      </p:sp>
    </p:spTree>
    <p:extLst>
      <p:ext uri="{BB962C8B-B14F-4D97-AF65-F5344CB8AC3E}">
        <p14:creationId xmlns:p14="http://schemas.microsoft.com/office/powerpoint/2010/main" val="3253108011"/>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 y="0"/>
            <a:ext cx="1727200" cy="2057400"/>
          </a:xfrm>
          <a:prstGeom prst="rect">
            <a:avLst/>
          </a:prstGeom>
        </p:spPr>
      </p:pic>
      <p:pic>
        <p:nvPicPr>
          <p:cNvPr id="11" name="Picture 10"/>
          <p:cNvPicPr>
            <a:picLocks noChangeAspect="1"/>
          </p:cNvPicPr>
          <p:nvPr/>
        </p:nvPicPr>
        <p:blipFill>
          <a:blip r:embed="rId4"/>
          <a:stretch>
            <a:fillRect/>
          </a:stretch>
        </p:blipFill>
        <p:spPr>
          <a:xfrm>
            <a:off x="5482670" y="5126805"/>
            <a:ext cx="1603756" cy="1005940"/>
          </a:xfrm>
          <a:prstGeom prst="rect">
            <a:avLst/>
          </a:prstGeom>
        </p:spPr>
      </p:pic>
    </p:spTree>
    <p:extLst>
      <p:ext uri="{BB962C8B-B14F-4D97-AF65-F5344CB8AC3E}">
        <p14:creationId xmlns:p14="http://schemas.microsoft.com/office/powerpoint/2010/main" val="739331860"/>
      </p:ext>
    </p:extLst>
  </p:cSld>
  <p:clrMap bg1="lt1" tx1="dk1" bg2="lt2" tx2="dk2" accent1="accent1" accent2="accent2" accent3="accent3" accent4="accent4" accent5="accent5" accent6="accent6" hlink="hlink" folHlink="folHlink"/>
  <p:sldLayoutIdLst>
    <p:sldLayoutId id="2147483780"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564292"/>
      </p:ext>
    </p:extLst>
  </p:cSld>
  <p:clrMap bg1="lt1" tx1="dk1" bg2="lt2" tx2="dk2" accent1="accent1" accent2="accent2" accent3="accent3" accent4="accent4" accent5="accent5" accent6="accent6" hlink="hlink" folHlink="folHlink"/>
  <p:sldLayoutIdLst>
    <p:sldLayoutId id="2147483782" r:id="rId1"/>
    <p:sldLayoutId id="2147483908" r:id="rId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292391405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88" r:id="rId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 y="0"/>
            <a:ext cx="1727200" cy="2057400"/>
          </a:xfrm>
          <a:prstGeom prst="rect">
            <a:avLst/>
          </a:prstGeom>
        </p:spPr>
      </p:pic>
    </p:spTree>
    <p:extLst>
      <p:ext uri="{BB962C8B-B14F-4D97-AF65-F5344CB8AC3E}">
        <p14:creationId xmlns:p14="http://schemas.microsoft.com/office/powerpoint/2010/main" val="307761123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930" r:id="rId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customXml" Target="../ink/ink210.xml"/><Relationship Id="rId3" Type="http://schemas.openxmlformats.org/officeDocument/2006/relationships/image" Target="../media/image208.png"/><Relationship Id="rId7"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ustomXml" Target="../ink/ink209.xml"/><Relationship Id="rId5" Type="http://schemas.openxmlformats.org/officeDocument/2006/relationships/image" Target="../media/image209.png"/><Relationship Id="rId4" Type="http://schemas.openxmlformats.org/officeDocument/2006/relationships/customXml" Target="../ink/ink208.xml"/><Relationship Id="rId9" Type="http://schemas.openxmlformats.org/officeDocument/2006/relationships/image" Target="../media/image2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7.xml"/><Relationship Id="rId4" Type="http://schemas.openxmlformats.org/officeDocument/2006/relationships/image" Target="../media/image2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hyperlink" Target="https://home.army.mil/campbell/application/files/9916/0944/9384/FC-GATandArmyFitforFamilies.pdf&#8203;"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22.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0.png"/><Relationship Id="rId26" Type="http://schemas.openxmlformats.org/officeDocument/2006/relationships/image" Target="../media/image24.png"/><Relationship Id="rId21" Type="http://schemas.openxmlformats.org/officeDocument/2006/relationships/customXml" Target="../ink/ink9.xml"/><Relationship Id="rId34" Type="http://schemas.openxmlformats.org/officeDocument/2006/relationships/image" Target="../media/image28.png"/><Relationship Id="rId7" Type="http://schemas.openxmlformats.org/officeDocument/2006/relationships/customXml" Target="../ink/ink2.xml"/><Relationship Id="rId12" Type="http://schemas.openxmlformats.org/officeDocument/2006/relationships/image" Target="../media/image17.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19.png"/><Relationship Id="rId20" Type="http://schemas.openxmlformats.org/officeDocument/2006/relationships/image" Target="../media/image21.png"/><Relationship Id="rId29" Type="http://schemas.openxmlformats.org/officeDocument/2006/relationships/customXml" Target="../ink/ink13.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customXml" Target="../ink/ink4.xml"/><Relationship Id="rId24" Type="http://schemas.openxmlformats.org/officeDocument/2006/relationships/image" Target="../media/image23.png"/><Relationship Id="rId32" Type="http://schemas.openxmlformats.org/officeDocument/2006/relationships/image" Target="../media/image27.png"/><Relationship Id="rId37" Type="http://schemas.openxmlformats.org/officeDocument/2006/relationships/customXml" Target="../ink/ink17.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5.png"/><Relationship Id="rId36"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3.png"/><Relationship Id="rId9" Type="http://schemas.openxmlformats.org/officeDocument/2006/relationships/customXml" Target="../ink/ink3.xml"/><Relationship Id="rId14" Type="http://schemas.openxmlformats.org/officeDocument/2006/relationships/image" Target="../media/image18.png"/><Relationship Id="rId22" Type="http://schemas.openxmlformats.org/officeDocument/2006/relationships/image" Target="../media/image22.png"/><Relationship Id="rId27" Type="http://schemas.openxmlformats.org/officeDocument/2006/relationships/customXml" Target="../ink/ink12.xml"/><Relationship Id="rId30" Type="http://schemas.openxmlformats.org/officeDocument/2006/relationships/image" Target="../media/image26.png"/><Relationship Id="rId35" Type="http://schemas.openxmlformats.org/officeDocument/2006/relationships/customXml" Target="../ink/ink16.xml"/><Relationship Id="rId8" Type="http://schemas.openxmlformats.org/officeDocument/2006/relationships/image" Target="../media/image15.png"/><Relationship Id="rId3" Type="http://schemas.openxmlformats.org/officeDocument/2006/relationships/image" Target="../media/image4.emf"/></Relationships>
</file>

<file path=ppt/slides/_rels/slide8.xml.rels><?xml version="1.0" encoding="UTF-8" standalone="yes"?>
<Relationships xmlns="http://schemas.openxmlformats.org/package/2006/relationships"><Relationship Id="rId117" Type="http://schemas.openxmlformats.org/officeDocument/2006/relationships/customXml" Target="../ink/ink74.xml"/><Relationship Id="rId21" Type="http://schemas.openxmlformats.org/officeDocument/2006/relationships/customXml" Target="../ink/ink26.xml"/><Relationship Id="rId42" Type="http://schemas.openxmlformats.org/officeDocument/2006/relationships/image" Target="../media/image48.png"/><Relationship Id="rId63" Type="http://schemas.openxmlformats.org/officeDocument/2006/relationships/customXml" Target="../ink/ink47.xml"/><Relationship Id="rId84" Type="http://schemas.openxmlformats.org/officeDocument/2006/relationships/image" Target="../media/image69.png"/><Relationship Id="rId138" Type="http://schemas.openxmlformats.org/officeDocument/2006/relationships/image" Target="../media/image96.png"/><Relationship Id="rId16" Type="http://schemas.openxmlformats.org/officeDocument/2006/relationships/image" Target="../media/image35.png"/><Relationship Id="rId107" Type="http://schemas.openxmlformats.org/officeDocument/2006/relationships/customXml" Target="../ink/ink69.xml"/><Relationship Id="rId11" Type="http://schemas.openxmlformats.org/officeDocument/2006/relationships/customXml" Target="../ink/ink21.xml"/><Relationship Id="rId32" Type="http://schemas.openxmlformats.org/officeDocument/2006/relationships/image" Target="../media/image43.png"/><Relationship Id="rId37" Type="http://schemas.openxmlformats.org/officeDocument/2006/relationships/customXml" Target="../ink/ink34.xml"/><Relationship Id="rId53" Type="http://schemas.openxmlformats.org/officeDocument/2006/relationships/customXml" Target="../ink/ink42.xml"/><Relationship Id="rId58" Type="http://schemas.openxmlformats.org/officeDocument/2006/relationships/image" Target="../media/image56.png"/><Relationship Id="rId74" Type="http://schemas.openxmlformats.org/officeDocument/2006/relationships/image" Target="../media/image64.png"/><Relationship Id="rId79" Type="http://schemas.openxmlformats.org/officeDocument/2006/relationships/customXml" Target="../ink/ink55.xml"/><Relationship Id="rId102" Type="http://schemas.openxmlformats.org/officeDocument/2006/relationships/image" Target="../media/image78.png"/><Relationship Id="rId123" Type="http://schemas.openxmlformats.org/officeDocument/2006/relationships/customXml" Target="../ink/ink77.xml"/><Relationship Id="rId128" Type="http://schemas.openxmlformats.org/officeDocument/2006/relationships/image" Target="../media/image91.png"/><Relationship Id="rId5" Type="http://schemas.openxmlformats.org/officeDocument/2006/relationships/image" Target="../media/image14.png"/><Relationship Id="rId90" Type="http://schemas.openxmlformats.org/officeDocument/2006/relationships/image" Target="../media/image72.png"/><Relationship Id="rId95" Type="http://schemas.openxmlformats.org/officeDocument/2006/relationships/customXml" Target="../ink/ink63.xml"/><Relationship Id="rId22" Type="http://schemas.openxmlformats.org/officeDocument/2006/relationships/image" Target="../media/image38.png"/><Relationship Id="rId27" Type="http://schemas.openxmlformats.org/officeDocument/2006/relationships/customXml" Target="../ink/ink29.xml"/><Relationship Id="rId43" Type="http://schemas.openxmlformats.org/officeDocument/2006/relationships/customXml" Target="../ink/ink37.xml"/><Relationship Id="rId48" Type="http://schemas.openxmlformats.org/officeDocument/2006/relationships/image" Target="../media/image51.png"/><Relationship Id="rId64" Type="http://schemas.openxmlformats.org/officeDocument/2006/relationships/image" Target="../media/image59.png"/><Relationship Id="rId69" Type="http://schemas.openxmlformats.org/officeDocument/2006/relationships/customXml" Target="../ink/ink50.xml"/><Relationship Id="rId113" Type="http://schemas.openxmlformats.org/officeDocument/2006/relationships/customXml" Target="../ink/ink72.xml"/><Relationship Id="rId118" Type="http://schemas.openxmlformats.org/officeDocument/2006/relationships/image" Target="../media/image86.png"/><Relationship Id="rId134" Type="http://schemas.openxmlformats.org/officeDocument/2006/relationships/image" Target="../media/image94.png"/><Relationship Id="rId139" Type="http://schemas.openxmlformats.org/officeDocument/2006/relationships/customXml" Target="../ink/ink85.xml"/><Relationship Id="rId80" Type="http://schemas.openxmlformats.org/officeDocument/2006/relationships/image" Target="../media/image67.png"/><Relationship Id="rId85" Type="http://schemas.openxmlformats.org/officeDocument/2006/relationships/customXml" Target="../ink/ink58.xml"/><Relationship Id="rId12" Type="http://schemas.openxmlformats.org/officeDocument/2006/relationships/image" Target="../media/image33.png"/><Relationship Id="rId17" Type="http://schemas.openxmlformats.org/officeDocument/2006/relationships/customXml" Target="../ink/ink24.xml"/><Relationship Id="rId33" Type="http://schemas.openxmlformats.org/officeDocument/2006/relationships/customXml" Target="../ink/ink32.xml"/><Relationship Id="rId38" Type="http://schemas.openxmlformats.org/officeDocument/2006/relationships/image" Target="../media/image46.png"/><Relationship Id="rId59" Type="http://schemas.openxmlformats.org/officeDocument/2006/relationships/customXml" Target="../ink/ink45.xml"/><Relationship Id="rId103" Type="http://schemas.openxmlformats.org/officeDocument/2006/relationships/customXml" Target="../ink/ink67.xml"/><Relationship Id="rId108" Type="http://schemas.openxmlformats.org/officeDocument/2006/relationships/image" Target="../media/image81.png"/><Relationship Id="rId124" Type="http://schemas.openxmlformats.org/officeDocument/2006/relationships/image" Target="../media/image89.png"/><Relationship Id="rId129" Type="http://schemas.openxmlformats.org/officeDocument/2006/relationships/customXml" Target="../ink/ink80.xml"/><Relationship Id="rId54" Type="http://schemas.openxmlformats.org/officeDocument/2006/relationships/image" Target="../media/image54.png"/><Relationship Id="rId70" Type="http://schemas.openxmlformats.org/officeDocument/2006/relationships/image" Target="../media/image62.png"/><Relationship Id="rId75" Type="http://schemas.openxmlformats.org/officeDocument/2006/relationships/customXml" Target="../ink/ink53.xml"/><Relationship Id="rId91" Type="http://schemas.openxmlformats.org/officeDocument/2006/relationships/customXml" Target="../ink/ink61.xml"/><Relationship Id="rId96" Type="http://schemas.openxmlformats.org/officeDocument/2006/relationships/image" Target="../media/image75.png"/><Relationship Id="rId140" Type="http://schemas.openxmlformats.org/officeDocument/2006/relationships/image" Target="../media/image97.png"/><Relationship Id="rId1" Type="http://schemas.openxmlformats.org/officeDocument/2006/relationships/slideLayout" Target="../slideLayouts/slideLayout12.xml"/><Relationship Id="rId6" Type="http://schemas.openxmlformats.org/officeDocument/2006/relationships/customXml" Target="../ink/ink19.xml"/><Relationship Id="rId23" Type="http://schemas.openxmlformats.org/officeDocument/2006/relationships/customXml" Target="../ink/ink27.xml"/><Relationship Id="rId28" Type="http://schemas.openxmlformats.org/officeDocument/2006/relationships/image" Target="../media/image41.png"/><Relationship Id="rId49" Type="http://schemas.openxmlformats.org/officeDocument/2006/relationships/customXml" Target="../ink/ink40.xml"/><Relationship Id="rId114" Type="http://schemas.openxmlformats.org/officeDocument/2006/relationships/image" Target="../media/image84.png"/><Relationship Id="rId119" Type="http://schemas.openxmlformats.org/officeDocument/2006/relationships/customXml" Target="../ink/ink75.xml"/><Relationship Id="rId44"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customXml" Target="../ink/ink48.xml"/><Relationship Id="rId81" Type="http://schemas.openxmlformats.org/officeDocument/2006/relationships/customXml" Target="../ink/ink56.xml"/><Relationship Id="rId86" Type="http://schemas.openxmlformats.org/officeDocument/2006/relationships/image" Target="../media/image70.png"/><Relationship Id="rId130" Type="http://schemas.openxmlformats.org/officeDocument/2006/relationships/image" Target="../media/image92.png"/><Relationship Id="rId135" Type="http://schemas.openxmlformats.org/officeDocument/2006/relationships/customXml" Target="../ink/ink83.xml"/><Relationship Id="rId13" Type="http://schemas.openxmlformats.org/officeDocument/2006/relationships/customXml" Target="../ink/ink22.xml"/><Relationship Id="rId18" Type="http://schemas.openxmlformats.org/officeDocument/2006/relationships/image" Target="../media/image36.png"/><Relationship Id="rId39" Type="http://schemas.openxmlformats.org/officeDocument/2006/relationships/customXml" Target="../ink/ink35.xml"/><Relationship Id="rId109" Type="http://schemas.openxmlformats.org/officeDocument/2006/relationships/customXml" Target="../ink/ink70.xml"/><Relationship Id="rId34" Type="http://schemas.openxmlformats.org/officeDocument/2006/relationships/image" Target="../media/image44.png"/><Relationship Id="rId50" Type="http://schemas.openxmlformats.org/officeDocument/2006/relationships/image" Target="../media/image52.png"/><Relationship Id="rId55" Type="http://schemas.openxmlformats.org/officeDocument/2006/relationships/customXml" Target="../ink/ink43.xml"/><Relationship Id="rId76" Type="http://schemas.openxmlformats.org/officeDocument/2006/relationships/image" Target="../media/image65.png"/><Relationship Id="rId97" Type="http://schemas.openxmlformats.org/officeDocument/2006/relationships/customXml" Target="../ink/ink64.xml"/><Relationship Id="rId104" Type="http://schemas.openxmlformats.org/officeDocument/2006/relationships/image" Target="../media/image79.png"/><Relationship Id="rId120" Type="http://schemas.openxmlformats.org/officeDocument/2006/relationships/image" Target="../media/image87.png"/><Relationship Id="rId125" Type="http://schemas.openxmlformats.org/officeDocument/2006/relationships/customXml" Target="../ink/ink78.xml"/><Relationship Id="rId7" Type="http://schemas.openxmlformats.org/officeDocument/2006/relationships/image" Target="../media/image30.png"/><Relationship Id="rId71" Type="http://schemas.openxmlformats.org/officeDocument/2006/relationships/customXml" Target="../ink/ink51.xml"/><Relationship Id="rId92" Type="http://schemas.openxmlformats.org/officeDocument/2006/relationships/image" Target="../media/image73.png"/><Relationship Id="rId2" Type="http://schemas.openxmlformats.org/officeDocument/2006/relationships/notesSlide" Target="../notesSlides/notesSlide8.xml"/><Relationship Id="rId29" Type="http://schemas.openxmlformats.org/officeDocument/2006/relationships/customXml" Target="../ink/ink30.xml"/><Relationship Id="rId24" Type="http://schemas.openxmlformats.org/officeDocument/2006/relationships/image" Target="../media/image39.png"/><Relationship Id="rId40" Type="http://schemas.openxmlformats.org/officeDocument/2006/relationships/image" Target="../media/image47.png"/><Relationship Id="rId45" Type="http://schemas.openxmlformats.org/officeDocument/2006/relationships/customXml" Target="../ink/ink38.xml"/><Relationship Id="rId66" Type="http://schemas.openxmlformats.org/officeDocument/2006/relationships/image" Target="../media/image60.png"/><Relationship Id="rId87" Type="http://schemas.openxmlformats.org/officeDocument/2006/relationships/customXml" Target="../ink/ink59.xml"/><Relationship Id="rId110" Type="http://schemas.openxmlformats.org/officeDocument/2006/relationships/image" Target="../media/image82.png"/><Relationship Id="rId115" Type="http://schemas.openxmlformats.org/officeDocument/2006/relationships/customXml" Target="../ink/ink73.xml"/><Relationship Id="rId131" Type="http://schemas.openxmlformats.org/officeDocument/2006/relationships/customXml" Target="../ink/ink81.xml"/><Relationship Id="rId136" Type="http://schemas.openxmlformats.org/officeDocument/2006/relationships/image" Target="../media/image95.png"/><Relationship Id="rId61" Type="http://schemas.openxmlformats.org/officeDocument/2006/relationships/customXml" Target="../ink/ink46.xml"/><Relationship Id="rId82" Type="http://schemas.openxmlformats.org/officeDocument/2006/relationships/image" Target="../media/image68.png"/><Relationship Id="rId19" Type="http://schemas.openxmlformats.org/officeDocument/2006/relationships/customXml" Target="../ink/ink25.xml"/><Relationship Id="rId14" Type="http://schemas.openxmlformats.org/officeDocument/2006/relationships/image" Target="../media/image34.png"/><Relationship Id="rId30" Type="http://schemas.openxmlformats.org/officeDocument/2006/relationships/image" Target="../media/image42.png"/><Relationship Id="rId35" Type="http://schemas.openxmlformats.org/officeDocument/2006/relationships/customXml" Target="../ink/ink33.xml"/><Relationship Id="rId56" Type="http://schemas.openxmlformats.org/officeDocument/2006/relationships/image" Target="../media/image55.png"/><Relationship Id="rId77" Type="http://schemas.openxmlformats.org/officeDocument/2006/relationships/customXml" Target="../ink/ink54.xml"/><Relationship Id="rId100" Type="http://schemas.openxmlformats.org/officeDocument/2006/relationships/image" Target="../media/image77.png"/><Relationship Id="rId105" Type="http://schemas.openxmlformats.org/officeDocument/2006/relationships/customXml" Target="../ink/ink68.xml"/><Relationship Id="rId126" Type="http://schemas.openxmlformats.org/officeDocument/2006/relationships/image" Target="../media/image90.png"/><Relationship Id="rId8" Type="http://schemas.openxmlformats.org/officeDocument/2006/relationships/image" Target="../media/image31.png"/><Relationship Id="rId51" Type="http://schemas.openxmlformats.org/officeDocument/2006/relationships/customXml" Target="../ink/ink41.xml"/><Relationship Id="rId72" Type="http://schemas.openxmlformats.org/officeDocument/2006/relationships/image" Target="../media/image63.png"/><Relationship Id="rId93" Type="http://schemas.openxmlformats.org/officeDocument/2006/relationships/customXml" Target="../ink/ink62.xml"/><Relationship Id="rId98" Type="http://schemas.openxmlformats.org/officeDocument/2006/relationships/image" Target="../media/image76.png"/><Relationship Id="rId121" Type="http://schemas.openxmlformats.org/officeDocument/2006/relationships/customXml" Target="../ink/ink76.xml"/><Relationship Id="rId3" Type="http://schemas.openxmlformats.org/officeDocument/2006/relationships/image" Target="../media/image4.emf"/><Relationship Id="rId25" Type="http://schemas.openxmlformats.org/officeDocument/2006/relationships/customXml" Target="../ink/ink28.xml"/><Relationship Id="rId46" Type="http://schemas.openxmlformats.org/officeDocument/2006/relationships/image" Target="../media/image50.png"/><Relationship Id="rId67" Type="http://schemas.openxmlformats.org/officeDocument/2006/relationships/customXml" Target="../ink/ink49.xml"/><Relationship Id="rId116" Type="http://schemas.openxmlformats.org/officeDocument/2006/relationships/image" Target="../media/image85.png"/><Relationship Id="rId137" Type="http://schemas.openxmlformats.org/officeDocument/2006/relationships/customXml" Target="../ink/ink84.xml"/><Relationship Id="rId20" Type="http://schemas.openxmlformats.org/officeDocument/2006/relationships/image" Target="../media/image37.png"/><Relationship Id="rId41" Type="http://schemas.openxmlformats.org/officeDocument/2006/relationships/customXml" Target="../ink/ink36.xml"/><Relationship Id="rId62" Type="http://schemas.openxmlformats.org/officeDocument/2006/relationships/image" Target="../media/image58.png"/><Relationship Id="rId83" Type="http://schemas.openxmlformats.org/officeDocument/2006/relationships/customXml" Target="../ink/ink57.xml"/><Relationship Id="rId88" Type="http://schemas.openxmlformats.org/officeDocument/2006/relationships/image" Target="../media/image71.png"/><Relationship Id="rId111" Type="http://schemas.openxmlformats.org/officeDocument/2006/relationships/customXml" Target="../ink/ink71.xml"/><Relationship Id="rId132" Type="http://schemas.openxmlformats.org/officeDocument/2006/relationships/image" Target="../media/image93.png"/><Relationship Id="rId15" Type="http://schemas.openxmlformats.org/officeDocument/2006/relationships/customXml" Target="../ink/ink23.xml"/><Relationship Id="rId36" Type="http://schemas.openxmlformats.org/officeDocument/2006/relationships/image" Target="../media/image45.png"/><Relationship Id="rId57" Type="http://schemas.openxmlformats.org/officeDocument/2006/relationships/customXml" Target="../ink/ink44.xml"/><Relationship Id="rId106" Type="http://schemas.openxmlformats.org/officeDocument/2006/relationships/image" Target="../media/image80.png"/><Relationship Id="rId127" Type="http://schemas.openxmlformats.org/officeDocument/2006/relationships/customXml" Target="../ink/ink79.xml"/><Relationship Id="rId10" Type="http://schemas.openxmlformats.org/officeDocument/2006/relationships/image" Target="../media/image32.png"/><Relationship Id="rId31" Type="http://schemas.openxmlformats.org/officeDocument/2006/relationships/customXml" Target="../ink/ink31.xml"/><Relationship Id="rId52" Type="http://schemas.openxmlformats.org/officeDocument/2006/relationships/image" Target="../media/image53.png"/><Relationship Id="rId73" Type="http://schemas.openxmlformats.org/officeDocument/2006/relationships/customXml" Target="../ink/ink52.xml"/><Relationship Id="rId78" Type="http://schemas.openxmlformats.org/officeDocument/2006/relationships/image" Target="../media/image66.png"/><Relationship Id="rId94" Type="http://schemas.openxmlformats.org/officeDocument/2006/relationships/image" Target="../media/image74.png"/><Relationship Id="rId99" Type="http://schemas.openxmlformats.org/officeDocument/2006/relationships/customXml" Target="../ink/ink65.xml"/><Relationship Id="rId101" Type="http://schemas.openxmlformats.org/officeDocument/2006/relationships/customXml" Target="../ink/ink66.xml"/><Relationship Id="rId122" Type="http://schemas.openxmlformats.org/officeDocument/2006/relationships/image" Target="../media/image88.png"/><Relationship Id="rId4" Type="http://schemas.openxmlformats.org/officeDocument/2006/relationships/customXml" Target="../ink/ink18.xml"/><Relationship Id="rId9" Type="http://schemas.openxmlformats.org/officeDocument/2006/relationships/customXml" Target="../ink/ink20.xml"/><Relationship Id="rId26" Type="http://schemas.openxmlformats.org/officeDocument/2006/relationships/image" Target="../media/image40.png"/><Relationship Id="rId47" Type="http://schemas.openxmlformats.org/officeDocument/2006/relationships/customXml" Target="../ink/ink39.xml"/><Relationship Id="rId68" Type="http://schemas.openxmlformats.org/officeDocument/2006/relationships/image" Target="../media/image61.png"/><Relationship Id="rId89" Type="http://schemas.openxmlformats.org/officeDocument/2006/relationships/customXml" Target="../ink/ink60.xml"/><Relationship Id="rId112" Type="http://schemas.openxmlformats.org/officeDocument/2006/relationships/image" Target="../media/image83.png"/><Relationship Id="rId133" Type="http://schemas.openxmlformats.org/officeDocument/2006/relationships/customXml" Target="../ink/ink82.xml"/></Relationships>
</file>

<file path=ppt/slides/_rels/slide9.xml.rels><?xml version="1.0" encoding="UTF-8" standalone="yes"?>
<Relationships xmlns="http://schemas.openxmlformats.org/package/2006/relationships"><Relationship Id="rId117" Type="http://schemas.openxmlformats.org/officeDocument/2006/relationships/image" Target="../media/image141.png"/><Relationship Id="rId21" Type="http://schemas.openxmlformats.org/officeDocument/2006/relationships/image" Target="../media/image24.png"/><Relationship Id="rId42" Type="http://schemas.openxmlformats.org/officeDocument/2006/relationships/image" Target="../media/image104.png"/><Relationship Id="rId63" Type="http://schemas.openxmlformats.org/officeDocument/2006/relationships/customXml" Target="../ink/ink115.xml"/><Relationship Id="rId84" Type="http://schemas.openxmlformats.org/officeDocument/2006/relationships/customXml" Target="../ink/ink126.xml"/><Relationship Id="rId138" Type="http://schemas.openxmlformats.org/officeDocument/2006/relationships/image" Target="../media/image151.png"/><Relationship Id="rId159" Type="http://schemas.openxmlformats.org/officeDocument/2006/relationships/customXml" Target="../ink/ink164.xml"/><Relationship Id="rId170" Type="http://schemas.openxmlformats.org/officeDocument/2006/relationships/image" Target="../media/image167.png"/><Relationship Id="rId191" Type="http://schemas.openxmlformats.org/officeDocument/2006/relationships/customXml" Target="../ink/ink180.xml"/><Relationship Id="rId205" Type="http://schemas.openxmlformats.org/officeDocument/2006/relationships/customXml" Target="../ink/ink187.xml"/><Relationship Id="rId226" Type="http://schemas.openxmlformats.org/officeDocument/2006/relationships/image" Target="../media/image195.png"/><Relationship Id="rId107" Type="http://schemas.openxmlformats.org/officeDocument/2006/relationships/image" Target="../media/image136.png"/><Relationship Id="rId11" Type="http://schemas.openxmlformats.org/officeDocument/2006/relationships/image" Target="../media/image18.png"/><Relationship Id="rId32" Type="http://schemas.openxmlformats.org/officeDocument/2006/relationships/image" Target="../media/image99.png"/><Relationship Id="rId53" Type="http://schemas.openxmlformats.org/officeDocument/2006/relationships/customXml" Target="../ink/ink110.xml"/><Relationship Id="rId74" Type="http://schemas.openxmlformats.org/officeDocument/2006/relationships/customXml" Target="../ink/ink121.xml"/><Relationship Id="rId128" Type="http://schemas.openxmlformats.org/officeDocument/2006/relationships/customXml" Target="../ink/ink148.xml"/><Relationship Id="rId149" Type="http://schemas.openxmlformats.org/officeDocument/2006/relationships/customXml" Target="../ink/ink159.xml"/><Relationship Id="rId5" Type="http://schemas.openxmlformats.org/officeDocument/2006/relationships/image" Target="../media/image14.png"/><Relationship Id="rId95" Type="http://schemas.openxmlformats.org/officeDocument/2006/relationships/image" Target="../media/image130.png"/><Relationship Id="rId160" Type="http://schemas.openxmlformats.org/officeDocument/2006/relationships/image" Target="../media/image162.png"/><Relationship Id="rId181" Type="http://schemas.openxmlformats.org/officeDocument/2006/relationships/customXml" Target="../ink/ink175.xml"/><Relationship Id="rId216" Type="http://schemas.openxmlformats.org/officeDocument/2006/relationships/image" Target="../media/image190.png"/><Relationship Id="rId237" Type="http://schemas.openxmlformats.org/officeDocument/2006/relationships/customXml" Target="../ink/ink203.xml"/><Relationship Id="rId22" Type="http://schemas.openxmlformats.org/officeDocument/2006/relationships/customXml" Target="../ink/ink95.xml"/><Relationship Id="rId43" Type="http://schemas.openxmlformats.org/officeDocument/2006/relationships/customXml" Target="../ink/ink105.xml"/><Relationship Id="rId64" Type="http://schemas.openxmlformats.org/officeDocument/2006/relationships/image" Target="../media/image115.png"/><Relationship Id="rId118" Type="http://schemas.openxmlformats.org/officeDocument/2006/relationships/customXml" Target="../ink/ink143.xml"/><Relationship Id="rId139" Type="http://schemas.openxmlformats.org/officeDocument/2006/relationships/customXml" Target="../ink/ink154.xml"/><Relationship Id="rId85" Type="http://schemas.openxmlformats.org/officeDocument/2006/relationships/image" Target="../media/image125.png"/><Relationship Id="rId150" Type="http://schemas.openxmlformats.org/officeDocument/2006/relationships/image" Target="../media/image157.png"/><Relationship Id="rId171" Type="http://schemas.openxmlformats.org/officeDocument/2006/relationships/customXml" Target="../ink/ink170.xml"/><Relationship Id="rId192" Type="http://schemas.openxmlformats.org/officeDocument/2006/relationships/image" Target="../media/image178.png"/><Relationship Id="rId206" Type="http://schemas.openxmlformats.org/officeDocument/2006/relationships/image" Target="../media/image185.png"/><Relationship Id="rId227" Type="http://schemas.openxmlformats.org/officeDocument/2006/relationships/customXml" Target="../ink/ink198.xml"/><Relationship Id="rId12" Type="http://schemas.openxmlformats.org/officeDocument/2006/relationships/customXml" Target="../ink/ink90.xml"/><Relationship Id="rId33" Type="http://schemas.openxmlformats.org/officeDocument/2006/relationships/customXml" Target="../ink/ink100.xml"/><Relationship Id="rId108" Type="http://schemas.openxmlformats.org/officeDocument/2006/relationships/customXml" Target="../ink/ink138.xml"/><Relationship Id="rId129" Type="http://schemas.openxmlformats.org/officeDocument/2006/relationships/image" Target="../media/image147.png"/><Relationship Id="rId54" Type="http://schemas.openxmlformats.org/officeDocument/2006/relationships/image" Target="../media/image110.png"/><Relationship Id="rId75" Type="http://schemas.openxmlformats.org/officeDocument/2006/relationships/image" Target="../media/image120.png"/><Relationship Id="rId96" Type="http://schemas.openxmlformats.org/officeDocument/2006/relationships/customXml" Target="../ink/ink132.xml"/><Relationship Id="rId140" Type="http://schemas.openxmlformats.org/officeDocument/2006/relationships/image" Target="../media/image152.png"/><Relationship Id="rId161" Type="http://schemas.openxmlformats.org/officeDocument/2006/relationships/customXml" Target="../ink/ink165.xml"/><Relationship Id="rId182" Type="http://schemas.openxmlformats.org/officeDocument/2006/relationships/image" Target="../media/image173.png"/><Relationship Id="rId217" Type="http://schemas.openxmlformats.org/officeDocument/2006/relationships/customXml" Target="../ink/ink193.xml"/><Relationship Id="rId6" Type="http://schemas.openxmlformats.org/officeDocument/2006/relationships/customXml" Target="../ink/ink87.xml"/><Relationship Id="rId238" Type="http://schemas.openxmlformats.org/officeDocument/2006/relationships/image" Target="../media/image201.png"/><Relationship Id="rId23" Type="http://schemas.openxmlformats.org/officeDocument/2006/relationships/image" Target="../media/image27.png"/><Relationship Id="rId119" Type="http://schemas.openxmlformats.org/officeDocument/2006/relationships/image" Target="../media/image142.png"/><Relationship Id="rId44" Type="http://schemas.openxmlformats.org/officeDocument/2006/relationships/image" Target="../media/image105.png"/><Relationship Id="rId65" Type="http://schemas.openxmlformats.org/officeDocument/2006/relationships/customXml" Target="../ink/ink116.xml"/><Relationship Id="rId86" Type="http://schemas.openxmlformats.org/officeDocument/2006/relationships/customXml" Target="../ink/ink127.xml"/><Relationship Id="rId130" Type="http://schemas.openxmlformats.org/officeDocument/2006/relationships/customXml" Target="../ink/ink149.xml"/><Relationship Id="rId151" Type="http://schemas.openxmlformats.org/officeDocument/2006/relationships/customXml" Target="../ink/ink160.xml"/><Relationship Id="rId172" Type="http://schemas.openxmlformats.org/officeDocument/2006/relationships/image" Target="../media/image168.png"/><Relationship Id="rId193" Type="http://schemas.openxmlformats.org/officeDocument/2006/relationships/customXml" Target="../ink/ink181.xml"/><Relationship Id="rId207" Type="http://schemas.openxmlformats.org/officeDocument/2006/relationships/customXml" Target="../ink/ink188.xml"/><Relationship Id="rId228" Type="http://schemas.openxmlformats.org/officeDocument/2006/relationships/image" Target="../media/image196.png"/><Relationship Id="rId13" Type="http://schemas.openxmlformats.org/officeDocument/2006/relationships/image" Target="../media/image19.png"/><Relationship Id="rId109" Type="http://schemas.openxmlformats.org/officeDocument/2006/relationships/image" Target="../media/image137.png"/><Relationship Id="rId34" Type="http://schemas.openxmlformats.org/officeDocument/2006/relationships/image" Target="../media/image100.png"/><Relationship Id="rId55" Type="http://schemas.openxmlformats.org/officeDocument/2006/relationships/customXml" Target="../ink/ink111.xml"/><Relationship Id="rId76" Type="http://schemas.openxmlformats.org/officeDocument/2006/relationships/customXml" Target="../ink/ink122.xml"/><Relationship Id="rId97" Type="http://schemas.openxmlformats.org/officeDocument/2006/relationships/image" Target="../media/image131.png"/><Relationship Id="rId120" Type="http://schemas.openxmlformats.org/officeDocument/2006/relationships/customXml" Target="../ink/ink144.xml"/><Relationship Id="rId141" Type="http://schemas.openxmlformats.org/officeDocument/2006/relationships/customXml" Target="../ink/ink155.xml"/><Relationship Id="rId7" Type="http://schemas.openxmlformats.org/officeDocument/2006/relationships/image" Target="../media/image15.png"/><Relationship Id="rId162" Type="http://schemas.openxmlformats.org/officeDocument/2006/relationships/image" Target="../media/image163.png"/><Relationship Id="rId183" Type="http://schemas.openxmlformats.org/officeDocument/2006/relationships/customXml" Target="../ink/ink176.xml"/><Relationship Id="rId218" Type="http://schemas.openxmlformats.org/officeDocument/2006/relationships/image" Target="../media/image191.png"/><Relationship Id="rId239" Type="http://schemas.openxmlformats.org/officeDocument/2006/relationships/customXml" Target="../ink/ink204.xml"/><Relationship Id="rId24" Type="http://schemas.openxmlformats.org/officeDocument/2006/relationships/customXml" Target="../ink/ink96.xml"/><Relationship Id="rId45" Type="http://schemas.openxmlformats.org/officeDocument/2006/relationships/customXml" Target="../ink/ink106.xml"/><Relationship Id="rId66" Type="http://schemas.openxmlformats.org/officeDocument/2006/relationships/image" Target="../media/image116.png"/><Relationship Id="rId87" Type="http://schemas.openxmlformats.org/officeDocument/2006/relationships/image" Target="../media/image126.png"/><Relationship Id="rId110" Type="http://schemas.openxmlformats.org/officeDocument/2006/relationships/customXml" Target="../ink/ink139.xml"/><Relationship Id="rId131" Type="http://schemas.openxmlformats.org/officeDocument/2006/relationships/image" Target="../media/image148.png"/><Relationship Id="rId152" Type="http://schemas.openxmlformats.org/officeDocument/2006/relationships/image" Target="../media/image158.png"/><Relationship Id="rId173" Type="http://schemas.openxmlformats.org/officeDocument/2006/relationships/customXml" Target="../ink/ink171.xml"/><Relationship Id="rId194" Type="http://schemas.openxmlformats.org/officeDocument/2006/relationships/image" Target="../media/image179.png"/><Relationship Id="rId208" Type="http://schemas.openxmlformats.org/officeDocument/2006/relationships/image" Target="../media/image186.png"/><Relationship Id="rId229" Type="http://schemas.openxmlformats.org/officeDocument/2006/relationships/customXml" Target="../ink/ink199.xml"/><Relationship Id="rId240" Type="http://schemas.openxmlformats.org/officeDocument/2006/relationships/image" Target="../media/image202.png"/><Relationship Id="rId14" Type="http://schemas.openxmlformats.org/officeDocument/2006/relationships/customXml" Target="../ink/ink91.xml"/><Relationship Id="rId35" Type="http://schemas.openxmlformats.org/officeDocument/2006/relationships/customXml" Target="../ink/ink101.xml"/><Relationship Id="rId56" Type="http://schemas.openxmlformats.org/officeDocument/2006/relationships/image" Target="../media/image111.png"/><Relationship Id="rId77" Type="http://schemas.openxmlformats.org/officeDocument/2006/relationships/image" Target="../media/image121.png"/><Relationship Id="rId100" Type="http://schemas.openxmlformats.org/officeDocument/2006/relationships/customXml" Target="../ink/ink134.xml"/><Relationship Id="rId8" Type="http://schemas.openxmlformats.org/officeDocument/2006/relationships/customXml" Target="../ink/ink88.xml"/><Relationship Id="rId98" Type="http://schemas.openxmlformats.org/officeDocument/2006/relationships/customXml" Target="../ink/ink133.xml"/><Relationship Id="rId121" Type="http://schemas.openxmlformats.org/officeDocument/2006/relationships/image" Target="../media/image143.png"/><Relationship Id="rId142" Type="http://schemas.openxmlformats.org/officeDocument/2006/relationships/image" Target="../media/image153.png"/><Relationship Id="rId163" Type="http://schemas.openxmlformats.org/officeDocument/2006/relationships/customXml" Target="../ink/ink166.xml"/><Relationship Id="rId184" Type="http://schemas.openxmlformats.org/officeDocument/2006/relationships/image" Target="../media/image174.png"/><Relationship Id="rId219" Type="http://schemas.openxmlformats.org/officeDocument/2006/relationships/customXml" Target="../ink/ink194.xml"/><Relationship Id="rId230" Type="http://schemas.openxmlformats.org/officeDocument/2006/relationships/image" Target="../media/image197.png"/><Relationship Id="rId25" Type="http://schemas.openxmlformats.org/officeDocument/2006/relationships/image" Target="../media/image28.png"/><Relationship Id="rId46" Type="http://schemas.openxmlformats.org/officeDocument/2006/relationships/image" Target="../media/image106.png"/><Relationship Id="rId67" Type="http://schemas.openxmlformats.org/officeDocument/2006/relationships/customXml" Target="../ink/ink117.xml"/><Relationship Id="rId88" Type="http://schemas.openxmlformats.org/officeDocument/2006/relationships/customXml" Target="../ink/ink128.xml"/><Relationship Id="rId111" Type="http://schemas.openxmlformats.org/officeDocument/2006/relationships/image" Target="../media/image138.png"/><Relationship Id="rId132" Type="http://schemas.openxmlformats.org/officeDocument/2006/relationships/customXml" Target="../ink/ink150.xml"/><Relationship Id="rId153" Type="http://schemas.openxmlformats.org/officeDocument/2006/relationships/customXml" Target="../ink/ink161.xml"/><Relationship Id="rId174" Type="http://schemas.openxmlformats.org/officeDocument/2006/relationships/image" Target="../media/image169.png"/><Relationship Id="rId195" Type="http://schemas.openxmlformats.org/officeDocument/2006/relationships/customXml" Target="../ink/ink182.xml"/><Relationship Id="rId209" Type="http://schemas.openxmlformats.org/officeDocument/2006/relationships/customXml" Target="../ink/ink189.xml"/><Relationship Id="rId220" Type="http://schemas.openxmlformats.org/officeDocument/2006/relationships/image" Target="../media/image192.png"/><Relationship Id="rId241" Type="http://schemas.openxmlformats.org/officeDocument/2006/relationships/customXml" Target="../ink/ink205.xml"/><Relationship Id="rId15" Type="http://schemas.openxmlformats.org/officeDocument/2006/relationships/image" Target="../media/image20.png"/><Relationship Id="rId36" Type="http://schemas.openxmlformats.org/officeDocument/2006/relationships/image" Target="../media/image101.png"/><Relationship Id="rId57" Type="http://schemas.openxmlformats.org/officeDocument/2006/relationships/customXml" Target="../ink/ink112.xml"/><Relationship Id="rId10" Type="http://schemas.openxmlformats.org/officeDocument/2006/relationships/customXml" Target="../ink/ink89.xml"/><Relationship Id="rId31" Type="http://schemas.openxmlformats.org/officeDocument/2006/relationships/customXml" Target="../ink/ink99.xml"/><Relationship Id="rId52" Type="http://schemas.openxmlformats.org/officeDocument/2006/relationships/image" Target="../media/image109.png"/><Relationship Id="rId73" Type="http://schemas.openxmlformats.org/officeDocument/2006/relationships/image" Target="../media/image119.png"/><Relationship Id="rId78" Type="http://schemas.openxmlformats.org/officeDocument/2006/relationships/customXml" Target="../ink/ink123.xml"/><Relationship Id="rId94" Type="http://schemas.openxmlformats.org/officeDocument/2006/relationships/customXml" Target="../ink/ink131.xml"/><Relationship Id="rId99" Type="http://schemas.openxmlformats.org/officeDocument/2006/relationships/image" Target="../media/image132.png"/><Relationship Id="rId101" Type="http://schemas.openxmlformats.org/officeDocument/2006/relationships/image" Target="../media/image133.png"/><Relationship Id="rId122" Type="http://schemas.openxmlformats.org/officeDocument/2006/relationships/customXml" Target="../ink/ink145.xml"/><Relationship Id="rId143" Type="http://schemas.openxmlformats.org/officeDocument/2006/relationships/customXml" Target="../ink/ink156.xml"/><Relationship Id="rId148" Type="http://schemas.openxmlformats.org/officeDocument/2006/relationships/image" Target="../media/image156.png"/><Relationship Id="rId164" Type="http://schemas.openxmlformats.org/officeDocument/2006/relationships/image" Target="../media/image164.png"/><Relationship Id="rId169" Type="http://schemas.openxmlformats.org/officeDocument/2006/relationships/customXml" Target="../ink/ink169.xml"/><Relationship Id="rId185" Type="http://schemas.openxmlformats.org/officeDocument/2006/relationships/customXml" Target="../ink/ink177.xml"/><Relationship Id="rId4" Type="http://schemas.openxmlformats.org/officeDocument/2006/relationships/customXml" Target="../ink/ink86.xml"/><Relationship Id="rId9" Type="http://schemas.openxmlformats.org/officeDocument/2006/relationships/image" Target="../media/image17.png"/><Relationship Id="rId180" Type="http://schemas.openxmlformats.org/officeDocument/2006/relationships/image" Target="../media/image172.png"/><Relationship Id="rId210" Type="http://schemas.openxmlformats.org/officeDocument/2006/relationships/image" Target="../media/image187.png"/><Relationship Id="rId215" Type="http://schemas.openxmlformats.org/officeDocument/2006/relationships/customXml" Target="../ink/ink192.xml"/><Relationship Id="rId236" Type="http://schemas.openxmlformats.org/officeDocument/2006/relationships/image" Target="../media/image200.png"/><Relationship Id="rId26" Type="http://schemas.openxmlformats.org/officeDocument/2006/relationships/customXml" Target="../ink/ink97.xml"/><Relationship Id="rId231" Type="http://schemas.openxmlformats.org/officeDocument/2006/relationships/customXml" Target="../ink/ink200.xml"/><Relationship Id="rId47" Type="http://schemas.openxmlformats.org/officeDocument/2006/relationships/customXml" Target="../ink/ink107.xml"/><Relationship Id="rId68" Type="http://schemas.openxmlformats.org/officeDocument/2006/relationships/customXml" Target="../ink/ink118.xml"/><Relationship Id="rId89" Type="http://schemas.openxmlformats.org/officeDocument/2006/relationships/image" Target="../media/image127.png"/><Relationship Id="rId112" Type="http://schemas.openxmlformats.org/officeDocument/2006/relationships/customXml" Target="../ink/ink140.xml"/><Relationship Id="rId133" Type="http://schemas.openxmlformats.org/officeDocument/2006/relationships/image" Target="../media/image149.png"/><Relationship Id="rId154" Type="http://schemas.openxmlformats.org/officeDocument/2006/relationships/image" Target="../media/image159.png"/><Relationship Id="rId175" Type="http://schemas.openxmlformats.org/officeDocument/2006/relationships/customXml" Target="../ink/ink172.xml"/><Relationship Id="rId196" Type="http://schemas.openxmlformats.org/officeDocument/2006/relationships/image" Target="../media/image180.png"/><Relationship Id="rId200" Type="http://schemas.openxmlformats.org/officeDocument/2006/relationships/image" Target="../media/image182.png"/><Relationship Id="rId16" Type="http://schemas.openxmlformats.org/officeDocument/2006/relationships/customXml" Target="../ink/ink92.xml"/><Relationship Id="rId221" Type="http://schemas.openxmlformats.org/officeDocument/2006/relationships/customXml" Target="../ink/ink195.xml"/><Relationship Id="rId242" Type="http://schemas.openxmlformats.org/officeDocument/2006/relationships/image" Target="../media/image203.png"/><Relationship Id="rId37" Type="http://schemas.openxmlformats.org/officeDocument/2006/relationships/customXml" Target="../ink/ink102.xml"/><Relationship Id="rId58" Type="http://schemas.openxmlformats.org/officeDocument/2006/relationships/image" Target="../media/image112.png"/><Relationship Id="rId79" Type="http://schemas.openxmlformats.org/officeDocument/2006/relationships/image" Target="../media/image122.png"/><Relationship Id="rId102" Type="http://schemas.openxmlformats.org/officeDocument/2006/relationships/customXml" Target="../ink/ink135.xml"/><Relationship Id="rId123" Type="http://schemas.openxmlformats.org/officeDocument/2006/relationships/image" Target="../media/image144.png"/><Relationship Id="rId144" Type="http://schemas.openxmlformats.org/officeDocument/2006/relationships/image" Target="../media/image154.png"/><Relationship Id="rId90" Type="http://schemas.openxmlformats.org/officeDocument/2006/relationships/customXml" Target="../ink/ink129.xml"/><Relationship Id="rId165" Type="http://schemas.openxmlformats.org/officeDocument/2006/relationships/customXml" Target="../ink/ink167.xml"/><Relationship Id="rId186" Type="http://schemas.openxmlformats.org/officeDocument/2006/relationships/image" Target="../media/image175.png"/><Relationship Id="rId211" Type="http://schemas.openxmlformats.org/officeDocument/2006/relationships/customXml" Target="../ink/ink190.xml"/><Relationship Id="rId232" Type="http://schemas.openxmlformats.org/officeDocument/2006/relationships/image" Target="../media/image198.png"/><Relationship Id="rId27" Type="http://schemas.openxmlformats.org/officeDocument/2006/relationships/image" Target="../media/image29.png"/><Relationship Id="rId48" Type="http://schemas.openxmlformats.org/officeDocument/2006/relationships/image" Target="../media/image107.png"/><Relationship Id="rId69" Type="http://schemas.openxmlformats.org/officeDocument/2006/relationships/image" Target="../media/image117.png"/><Relationship Id="rId113" Type="http://schemas.openxmlformats.org/officeDocument/2006/relationships/image" Target="../media/image139.png"/><Relationship Id="rId134" Type="http://schemas.openxmlformats.org/officeDocument/2006/relationships/customXml" Target="../ink/ink151.xml"/><Relationship Id="rId80" Type="http://schemas.openxmlformats.org/officeDocument/2006/relationships/customXml" Target="../ink/ink124.xml"/><Relationship Id="rId155" Type="http://schemas.openxmlformats.org/officeDocument/2006/relationships/customXml" Target="../ink/ink162.xml"/><Relationship Id="rId176" Type="http://schemas.openxmlformats.org/officeDocument/2006/relationships/image" Target="../media/image170.png"/><Relationship Id="rId197" Type="http://schemas.openxmlformats.org/officeDocument/2006/relationships/customXml" Target="../ink/ink183.xml"/><Relationship Id="rId201" Type="http://schemas.openxmlformats.org/officeDocument/2006/relationships/customXml" Target="../ink/ink185.xml"/><Relationship Id="rId222" Type="http://schemas.openxmlformats.org/officeDocument/2006/relationships/image" Target="../media/image193.png"/><Relationship Id="rId243" Type="http://schemas.openxmlformats.org/officeDocument/2006/relationships/customXml" Target="../ink/ink206.xml"/><Relationship Id="rId17" Type="http://schemas.openxmlformats.org/officeDocument/2006/relationships/image" Target="../media/image21.png"/><Relationship Id="rId38" Type="http://schemas.openxmlformats.org/officeDocument/2006/relationships/image" Target="../media/image102.png"/><Relationship Id="rId59" Type="http://schemas.openxmlformats.org/officeDocument/2006/relationships/customXml" Target="../ink/ink113.xml"/><Relationship Id="rId103" Type="http://schemas.openxmlformats.org/officeDocument/2006/relationships/image" Target="../media/image134.png"/><Relationship Id="rId124" Type="http://schemas.openxmlformats.org/officeDocument/2006/relationships/customXml" Target="../ink/ink146.xml"/><Relationship Id="rId70" Type="http://schemas.openxmlformats.org/officeDocument/2006/relationships/customXml" Target="../ink/ink119.xml"/><Relationship Id="rId91" Type="http://schemas.openxmlformats.org/officeDocument/2006/relationships/image" Target="../media/image128.png"/><Relationship Id="rId145" Type="http://schemas.openxmlformats.org/officeDocument/2006/relationships/customXml" Target="../ink/ink157.xml"/><Relationship Id="rId166" Type="http://schemas.openxmlformats.org/officeDocument/2006/relationships/image" Target="../media/image165.png"/><Relationship Id="rId187" Type="http://schemas.openxmlformats.org/officeDocument/2006/relationships/customXml" Target="../ink/ink178.xml"/><Relationship Id="rId1" Type="http://schemas.openxmlformats.org/officeDocument/2006/relationships/slideLayout" Target="../slideLayouts/slideLayout12.xml"/><Relationship Id="rId212" Type="http://schemas.openxmlformats.org/officeDocument/2006/relationships/image" Target="../media/image188.png"/><Relationship Id="rId233" Type="http://schemas.openxmlformats.org/officeDocument/2006/relationships/customXml" Target="../ink/ink201.xml"/><Relationship Id="rId28" Type="http://schemas.openxmlformats.org/officeDocument/2006/relationships/customXml" Target="../ink/ink98.xml"/><Relationship Id="rId49" Type="http://schemas.openxmlformats.org/officeDocument/2006/relationships/customXml" Target="../ink/ink108.xml"/><Relationship Id="rId114" Type="http://schemas.openxmlformats.org/officeDocument/2006/relationships/customXml" Target="../ink/ink141.xml"/><Relationship Id="rId60" Type="http://schemas.openxmlformats.org/officeDocument/2006/relationships/image" Target="../media/image113.png"/><Relationship Id="rId81" Type="http://schemas.openxmlformats.org/officeDocument/2006/relationships/image" Target="../media/image123.png"/><Relationship Id="rId135" Type="http://schemas.openxmlformats.org/officeDocument/2006/relationships/customXml" Target="../ink/ink152.xml"/><Relationship Id="rId156" Type="http://schemas.openxmlformats.org/officeDocument/2006/relationships/image" Target="../media/image160.png"/><Relationship Id="rId177" Type="http://schemas.openxmlformats.org/officeDocument/2006/relationships/customXml" Target="../ink/ink173.xml"/><Relationship Id="rId198" Type="http://schemas.openxmlformats.org/officeDocument/2006/relationships/image" Target="../media/image181.png"/><Relationship Id="rId202" Type="http://schemas.openxmlformats.org/officeDocument/2006/relationships/image" Target="../media/image183.png"/><Relationship Id="rId223" Type="http://schemas.openxmlformats.org/officeDocument/2006/relationships/customXml" Target="../ink/ink196.xml"/><Relationship Id="rId244" Type="http://schemas.openxmlformats.org/officeDocument/2006/relationships/image" Target="../media/image204.png"/><Relationship Id="rId18" Type="http://schemas.openxmlformats.org/officeDocument/2006/relationships/customXml" Target="../ink/ink93.xml"/><Relationship Id="rId39" Type="http://schemas.openxmlformats.org/officeDocument/2006/relationships/customXml" Target="../ink/ink103.xml"/><Relationship Id="rId50" Type="http://schemas.openxmlformats.org/officeDocument/2006/relationships/image" Target="../media/image108.png"/><Relationship Id="rId104" Type="http://schemas.openxmlformats.org/officeDocument/2006/relationships/customXml" Target="../ink/ink136.xml"/><Relationship Id="rId125" Type="http://schemas.openxmlformats.org/officeDocument/2006/relationships/image" Target="../media/image145.png"/><Relationship Id="rId146" Type="http://schemas.openxmlformats.org/officeDocument/2006/relationships/image" Target="../media/image155.png"/><Relationship Id="rId167" Type="http://schemas.openxmlformats.org/officeDocument/2006/relationships/customXml" Target="../ink/ink168.xml"/><Relationship Id="rId188" Type="http://schemas.openxmlformats.org/officeDocument/2006/relationships/image" Target="../media/image176.png"/><Relationship Id="rId71" Type="http://schemas.openxmlformats.org/officeDocument/2006/relationships/image" Target="../media/image118.png"/><Relationship Id="rId92" Type="http://schemas.openxmlformats.org/officeDocument/2006/relationships/customXml" Target="../ink/ink130.xml"/><Relationship Id="rId213" Type="http://schemas.openxmlformats.org/officeDocument/2006/relationships/customXml" Target="../ink/ink191.xml"/><Relationship Id="rId234" Type="http://schemas.openxmlformats.org/officeDocument/2006/relationships/image" Target="../media/image199.png"/><Relationship Id="rId2" Type="http://schemas.openxmlformats.org/officeDocument/2006/relationships/notesSlide" Target="../notesSlides/notesSlide9.xml"/><Relationship Id="rId29" Type="http://schemas.openxmlformats.org/officeDocument/2006/relationships/image" Target="../media/image30.png"/><Relationship Id="rId40" Type="http://schemas.openxmlformats.org/officeDocument/2006/relationships/image" Target="../media/image103.png"/><Relationship Id="rId115" Type="http://schemas.openxmlformats.org/officeDocument/2006/relationships/image" Target="../media/image140.png"/><Relationship Id="rId136" Type="http://schemas.openxmlformats.org/officeDocument/2006/relationships/image" Target="../media/image150.png"/><Relationship Id="rId157" Type="http://schemas.openxmlformats.org/officeDocument/2006/relationships/customXml" Target="../ink/ink163.xml"/><Relationship Id="rId178" Type="http://schemas.openxmlformats.org/officeDocument/2006/relationships/image" Target="../media/image171.png"/><Relationship Id="rId61" Type="http://schemas.openxmlformats.org/officeDocument/2006/relationships/customXml" Target="../ink/ink114.xml"/><Relationship Id="rId82" Type="http://schemas.openxmlformats.org/officeDocument/2006/relationships/customXml" Target="../ink/ink125.xml"/><Relationship Id="rId199" Type="http://schemas.openxmlformats.org/officeDocument/2006/relationships/customXml" Target="../ink/ink184.xml"/><Relationship Id="rId203" Type="http://schemas.openxmlformats.org/officeDocument/2006/relationships/customXml" Target="../ink/ink186.xml"/><Relationship Id="rId19" Type="http://schemas.openxmlformats.org/officeDocument/2006/relationships/image" Target="../media/image23.png"/><Relationship Id="rId224" Type="http://schemas.openxmlformats.org/officeDocument/2006/relationships/image" Target="../media/image194.png"/><Relationship Id="rId245" Type="http://schemas.openxmlformats.org/officeDocument/2006/relationships/customXml" Target="../ink/ink207.xml"/><Relationship Id="rId30" Type="http://schemas.openxmlformats.org/officeDocument/2006/relationships/image" Target="../media/image98.jpeg"/><Relationship Id="rId105" Type="http://schemas.openxmlformats.org/officeDocument/2006/relationships/image" Target="../media/image135.png"/><Relationship Id="rId126" Type="http://schemas.openxmlformats.org/officeDocument/2006/relationships/customXml" Target="../ink/ink147.xml"/><Relationship Id="rId147" Type="http://schemas.openxmlformats.org/officeDocument/2006/relationships/customXml" Target="../ink/ink158.xml"/><Relationship Id="rId168" Type="http://schemas.openxmlformats.org/officeDocument/2006/relationships/image" Target="../media/image166.png"/><Relationship Id="rId51" Type="http://schemas.openxmlformats.org/officeDocument/2006/relationships/customXml" Target="../ink/ink109.xml"/><Relationship Id="rId72" Type="http://schemas.openxmlformats.org/officeDocument/2006/relationships/customXml" Target="../ink/ink120.xml"/><Relationship Id="rId93" Type="http://schemas.openxmlformats.org/officeDocument/2006/relationships/image" Target="../media/image129.png"/><Relationship Id="rId189" Type="http://schemas.openxmlformats.org/officeDocument/2006/relationships/customXml" Target="../ink/ink179.xml"/><Relationship Id="rId3" Type="http://schemas.openxmlformats.org/officeDocument/2006/relationships/image" Target="../media/image4.emf"/><Relationship Id="rId214" Type="http://schemas.openxmlformats.org/officeDocument/2006/relationships/image" Target="../media/image189.png"/><Relationship Id="rId235" Type="http://schemas.openxmlformats.org/officeDocument/2006/relationships/customXml" Target="../ink/ink202.xml"/><Relationship Id="rId116" Type="http://schemas.openxmlformats.org/officeDocument/2006/relationships/customXml" Target="../ink/ink142.xml"/><Relationship Id="rId137" Type="http://schemas.openxmlformats.org/officeDocument/2006/relationships/customXml" Target="../ink/ink153.xml"/><Relationship Id="rId158" Type="http://schemas.openxmlformats.org/officeDocument/2006/relationships/image" Target="../media/image161.png"/><Relationship Id="rId20" Type="http://schemas.openxmlformats.org/officeDocument/2006/relationships/customXml" Target="../ink/ink94.xml"/><Relationship Id="rId41" Type="http://schemas.openxmlformats.org/officeDocument/2006/relationships/customXml" Target="../ink/ink104.xml"/><Relationship Id="rId62" Type="http://schemas.openxmlformats.org/officeDocument/2006/relationships/image" Target="../media/image114.png"/><Relationship Id="rId83" Type="http://schemas.openxmlformats.org/officeDocument/2006/relationships/image" Target="../media/image124.png"/><Relationship Id="rId179" Type="http://schemas.openxmlformats.org/officeDocument/2006/relationships/customXml" Target="../ink/ink174.xml"/><Relationship Id="rId190" Type="http://schemas.openxmlformats.org/officeDocument/2006/relationships/image" Target="../media/image177.png"/><Relationship Id="rId204" Type="http://schemas.openxmlformats.org/officeDocument/2006/relationships/image" Target="../media/image184.png"/><Relationship Id="rId225" Type="http://schemas.openxmlformats.org/officeDocument/2006/relationships/customXml" Target="../ink/ink197.xml"/><Relationship Id="rId246" Type="http://schemas.openxmlformats.org/officeDocument/2006/relationships/image" Target="../media/image205.png"/><Relationship Id="rId106" Type="http://schemas.openxmlformats.org/officeDocument/2006/relationships/customXml" Target="../ink/ink137.xml"/><Relationship Id="rId127" Type="http://schemas.openxmlformats.org/officeDocument/2006/relationships/image" Target="../media/image1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109774" y="4926961"/>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3" name="Text Placeholder 2"/>
          <p:cNvSpPr>
            <a:spLocks noGrp="1"/>
          </p:cNvSpPr>
          <p:nvPr>
            <p:ph type="body" sz="quarter" idx="10"/>
          </p:nvPr>
        </p:nvSpPr>
        <p:spPr>
          <a:xfrm>
            <a:off x="379724" y="685607"/>
            <a:ext cx="11814048" cy="2109391"/>
          </a:xfrm>
        </p:spPr>
        <p:txBody>
          <a:bodyPr lIns="91440" tIns="45720" rIns="91440" bIns="45720" anchor="t"/>
          <a:lstStyle/>
          <a:p>
            <a:pPr>
              <a:lnSpc>
                <a:spcPct val="100000"/>
              </a:lnSpc>
            </a:pPr>
            <a:r>
              <a:rPr lang="en-US" sz="4400">
                <a:solidFill>
                  <a:srgbClr val="FFFFFF"/>
                </a:solidFill>
                <a:latin typeface="ITC Franklin Gothic Std Book"/>
              </a:rPr>
              <a:t>Exploring Documents as Dat</a:t>
            </a:r>
            <a:r>
              <a:rPr lang="en-US" sz="4400">
                <a:solidFill>
                  <a:srgbClr val="FFFFFF"/>
                </a:solidFill>
                <a:latin typeface="ITC Franklin Gothic Std Bk XCp"/>
              </a:rPr>
              <a:t>a</a:t>
            </a:r>
            <a:br>
              <a:rPr lang="en-US" sz="4400">
                <a:latin typeface="ITC Franklin Gothic Std Bk XCp"/>
              </a:rPr>
            </a:br>
            <a:endParaRPr lang="en-US" sz="4400">
              <a:latin typeface="ITC Franklin Gothic Std Bk XCp"/>
            </a:endParaRPr>
          </a:p>
          <a:p>
            <a:endParaRPr lang="en-US">
              <a:latin typeface="ITC Franklin Gothic Std Bk XCp"/>
            </a:endParaRPr>
          </a:p>
        </p:txBody>
      </p:sp>
      <p:sp>
        <p:nvSpPr>
          <p:cNvPr id="9" name="Text Placeholder 8">
            <a:extLst>
              <a:ext uri="{FF2B5EF4-FFF2-40B4-BE49-F238E27FC236}">
                <a16:creationId xmlns:a16="http://schemas.microsoft.com/office/drawing/2014/main" id="{766C0E0B-82DE-4143-9051-3C2038424B44}"/>
              </a:ext>
            </a:extLst>
          </p:cNvPr>
          <p:cNvSpPr>
            <a:spLocks noGrp="1"/>
          </p:cNvSpPr>
          <p:nvPr>
            <p:ph type="body" sz="quarter" idx="11"/>
          </p:nvPr>
        </p:nvSpPr>
        <p:spPr>
          <a:xfrm>
            <a:off x="377825" y="1794933"/>
            <a:ext cx="11814175" cy="3279227"/>
          </a:xfrm>
        </p:spPr>
        <p:txBody>
          <a:bodyPr lIns="91440" tIns="45720" rIns="91440" bIns="45720" anchor="t"/>
          <a:lstStyle/>
          <a:p>
            <a:pPr>
              <a:lnSpc>
                <a:spcPct val="100000"/>
              </a:lnSpc>
            </a:pPr>
            <a:r>
              <a:rPr lang="en-US" sz="2000" cap="none">
                <a:solidFill>
                  <a:srgbClr val="FFFFFF"/>
                </a:solidFill>
                <a:latin typeface="Calibri"/>
              </a:rPr>
              <a:t>Nakshatra Yalagach and Sara Shallenberger</a:t>
            </a:r>
          </a:p>
          <a:p>
            <a:pPr>
              <a:lnSpc>
                <a:spcPct val="100000"/>
              </a:lnSpc>
            </a:pPr>
            <a:r>
              <a:rPr lang="en-US" sz="2000" i="1" cap="none">
                <a:solidFill>
                  <a:srgbClr val="FFFFFF"/>
                </a:solidFill>
                <a:latin typeface="Calibri"/>
              </a:rPr>
              <a:t>Data Science for the Public Good (DSPG) Interns</a:t>
            </a:r>
          </a:p>
          <a:p>
            <a:pPr>
              <a:lnSpc>
                <a:spcPct val="100000"/>
              </a:lnSpc>
            </a:pPr>
            <a:endParaRPr lang="en-US" sz="2000" cap="none">
              <a:solidFill>
                <a:srgbClr val="FFFFFF"/>
              </a:solidFill>
              <a:latin typeface="Calibri"/>
            </a:endParaRPr>
          </a:p>
          <a:p>
            <a:pPr>
              <a:lnSpc>
                <a:spcPct val="100000"/>
              </a:lnSpc>
            </a:pPr>
            <a:r>
              <a:rPr lang="en-US" sz="2000" cap="none">
                <a:solidFill>
                  <a:srgbClr val="FFFFFF"/>
                </a:solidFill>
                <a:latin typeface="Calibri"/>
              </a:rPr>
              <a:t>Joanna Schroeder and Joel Thurston</a:t>
            </a:r>
          </a:p>
          <a:p>
            <a:pPr>
              <a:lnSpc>
                <a:spcPct val="100000"/>
              </a:lnSpc>
            </a:pPr>
            <a:r>
              <a:rPr lang="en-US" sz="2000" i="1" cap="none">
                <a:solidFill>
                  <a:srgbClr val="FFFFFF"/>
                </a:solidFill>
                <a:latin typeface="Calibri"/>
              </a:rPr>
              <a:t>DSPG Team Leads, Social and Decision Analytics Division</a:t>
            </a:r>
          </a:p>
          <a:p>
            <a:pPr>
              <a:lnSpc>
                <a:spcPct val="100000"/>
              </a:lnSpc>
            </a:pPr>
            <a:endParaRPr lang="en-US" sz="2000" cap="none">
              <a:solidFill>
                <a:srgbClr val="FFFFFF"/>
              </a:solidFill>
              <a:latin typeface="Calibri"/>
            </a:endParaRPr>
          </a:p>
          <a:p>
            <a:pPr>
              <a:lnSpc>
                <a:spcPct val="100000"/>
              </a:lnSpc>
            </a:pPr>
            <a:r>
              <a:rPr lang="en-US" sz="2000" cap="none">
                <a:solidFill>
                  <a:srgbClr val="FFFFFF"/>
                </a:solidFill>
                <a:latin typeface="Calibri"/>
              </a:rPr>
              <a:t>Andrew Slaughter, Sponsor</a:t>
            </a:r>
          </a:p>
          <a:p>
            <a:pPr>
              <a:lnSpc>
                <a:spcPct val="100000"/>
              </a:lnSpc>
            </a:pPr>
            <a:r>
              <a:rPr lang="en-US" sz="2000" i="1" cap="none">
                <a:solidFill>
                  <a:srgbClr val="FFFFFF"/>
                </a:solidFill>
                <a:latin typeface="Calibri"/>
              </a:rPr>
              <a:t>US Army Research Institute for the Behavioral and Social Sciences</a:t>
            </a:r>
          </a:p>
          <a:p>
            <a:pPr>
              <a:lnSpc>
                <a:spcPct val="100000"/>
              </a:lnSpc>
            </a:pPr>
            <a:endParaRPr lang="en-US" sz="2000" cap="none">
              <a:solidFill>
                <a:srgbClr val="FFFFFF"/>
              </a:solidFill>
              <a:latin typeface="Calibri"/>
            </a:endParaRPr>
          </a:p>
          <a:p>
            <a:pPr>
              <a:lnSpc>
                <a:spcPct val="100000"/>
              </a:lnSpc>
            </a:pPr>
            <a:r>
              <a:rPr lang="en-US" sz="2000" cap="none">
                <a:solidFill>
                  <a:srgbClr val="FFFFFF"/>
                </a:solidFill>
                <a:latin typeface="Calibri"/>
              </a:rPr>
              <a:t>3 August 2023</a:t>
            </a:r>
          </a:p>
        </p:txBody>
      </p:sp>
    </p:spTree>
    <p:extLst>
      <p:ext uri="{BB962C8B-B14F-4D97-AF65-F5344CB8AC3E}">
        <p14:creationId xmlns:p14="http://schemas.microsoft.com/office/powerpoint/2010/main" val="256736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7739063" y="376238"/>
            <a:ext cx="4452937" cy="508000"/>
          </a:xfrm>
          <a:prstGeom prst="rect">
            <a:avLst/>
          </a:prstGeom>
        </p:spPr>
        <p:txBody>
          <a:bodyPr vert="horz" lIns="91440" tIns="45720" rIns="91440" bIns="45720" rtlCol="0" anchor="t">
            <a:noAutofit/>
          </a:bodyPr>
          <a:lstStyle/>
          <a:p>
            <a:pPr marL="0" indent="0" algn="ctr">
              <a:buNone/>
            </a:pPr>
            <a:r>
              <a:rPr lang="en-US" sz="3600" b="1">
                <a:solidFill>
                  <a:srgbClr val="DE6201"/>
                </a:solidFill>
                <a:latin typeface="Calibri"/>
                <a:cs typeface="Calibri"/>
              </a:rPr>
              <a:t>Before Upscaling</a:t>
            </a:r>
          </a:p>
        </p:txBody>
      </p:sp>
      <p:pic>
        <p:nvPicPr>
          <p:cNvPr id="4" name="Picture 5">
            <a:extLst>
              <a:ext uri="{FF2B5EF4-FFF2-40B4-BE49-F238E27FC236}">
                <a16:creationId xmlns:a16="http://schemas.microsoft.com/office/drawing/2014/main" id="{0B4EA1E7-7FF3-9EDC-D0FD-33E7A5E3BEA0}"/>
              </a:ext>
            </a:extLst>
          </p:cNvPr>
          <p:cNvPicPr>
            <a:picLocks noChangeAspect="1"/>
          </p:cNvPicPr>
          <p:nvPr/>
        </p:nvPicPr>
        <p:blipFill>
          <a:blip r:embed="rId3"/>
          <a:stretch>
            <a:fillRect/>
          </a:stretch>
        </p:blipFill>
        <p:spPr>
          <a:xfrm>
            <a:off x="40" y="3996"/>
            <a:ext cx="7924540" cy="6851604"/>
          </a:xfrm>
          <a:prstGeom prst="rect">
            <a:avLst/>
          </a:prstGeom>
        </p:spPr>
      </p:pic>
      <p:pic>
        <p:nvPicPr>
          <p:cNvPr id="3" name="Picture 5">
            <a:extLst>
              <a:ext uri="{FF2B5EF4-FFF2-40B4-BE49-F238E27FC236}">
                <a16:creationId xmlns:a16="http://schemas.microsoft.com/office/drawing/2014/main" id="{A20EA5CC-9849-056E-8948-F1272018D005}"/>
              </a:ext>
            </a:extLst>
          </p:cNvPr>
          <p:cNvPicPr>
            <a:picLocks noChangeAspect="1"/>
          </p:cNvPicPr>
          <p:nvPr/>
        </p:nvPicPr>
        <p:blipFill rotWithShape="1">
          <a:blip r:embed="rId3"/>
          <a:srcRect l="56429" t="56415" r="30905" b="36640"/>
          <a:stretch/>
        </p:blipFill>
        <p:spPr>
          <a:xfrm>
            <a:off x="7366563" y="3773711"/>
            <a:ext cx="3950023" cy="1872344"/>
          </a:xfrm>
          <a:prstGeom prst="rect">
            <a:avLst/>
          </a:prstGeom>
          <a:ln w="57150">
            <a:solidFill>
              <a:srgbClr val="FF0000"/>
            </a:solidFill>
          </a:ln>
        </p:spPr>
      </p:pic>
      <p:sp>
        <p:nvSpPr>
          <p:cNvPr id="5" name="TextBox 4">
            <a:extLst>
              <a:ext uri="{FF2B5EF4-FFF2-40B4-BE49-F238E27FC236}">
                <a16:creationId xmlns:a16="http://schemas.microsoft.com/office/drawing/2014/main" id="{565C0399-24A1-7C4C-D163-E652EE57126E}"/>
              </a:ext>
            </a:extLst>
          </p:cNvPr>
          <p:cNvSpPr txBox="1"/>
          <p:nvPr/>
        </p:nvSpPr>
        <p:spPr>
          <a:xfrm>
            <a:off x="4521619" y="3891867"/>
            <a:ext cx="919438" cy="352661"/>
          </a:xfrm>
          <a:prstGeom prst="rect">
            <a:avLst/>
          </a:prstGeom>
          <a:noFill/>
          <a:ln w="57150">
            <a:solidFill>
              <a:srgbClr val="FF0000"/>
            </a:solid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2800" i="0" u="none" strike="noStrike" kern="1200" cap="none" spc="0" normalizeH="0" baseline="0" noProof="0">
              <a:ln>
                <a:noFill/>
              </a:ln>
              <a:effectLst/>
              <a:uLnTx/>
              <a:uFillTx/>
              <a:latin typeface="ITC Franklin Gothic Std Book" panose="020B0504030503020204" pitchFamily="34" charset="0"/>
              <a:ea typeface="+mn-ea"/>
              <a:cs typeface="+mn-cs"/>
            </a:endParaRPr>
          </a:p>
        </p:txBody>
      </p:sp>
    </p:spTree>
    <p:extLst>
      <p:ext uri="{BB962C8B-B14F-4D97-AF65-F5344CB8AC3E}">
        <p14:creationId xmlns:p14="http://schemas.microsoft.com/office/powerpoint/2010/main" val="6711845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7739063" y="376238"/>
            <a:ext cx="4452937" cy="508000"/>
          </a:xfrm>
          <a:prstGeom prst="rect">
            <a:avLst/>
          </a:prstGeom>
        </p:spPr>
        <p:txBody>
          <a:bodyPr vert="horz" lIns="91440" tIns="45720" rIns="91440" bIns="45720" rtlCol="0" anchor="t">
            <a:noAutofit/>
          </a:bodyPr>
          <a:lstStyle/>
          <a:p>
            <a:pPr marL="0" indent="0" algn="ctr">
              <a:buNone/>
            </a:pPr>
            <a:r>
              <a:rPr lang="en-US" sz="3600" b="1">
                <a:solidFill>
                  <a:srgbClr val="DE6201"/>
                </a:solidFill>
                <a:latin typeface="Calibri"/>
                <a:cs typeface="Calibri"/>
              </a:rPr>
              <a:t>After Upscaling</a:t>
            </a:r>
          </a:p>
        </p:txBody>
      </p:sp>
      <p:pic>
        <p:nvPicPr>
          <p:cNvPr id="3" name="Picture 3">
            <a:extLst>
              <a:ext uri="{FF2B5EF4-FFF2-40B4-BE49-F238E27FC236}">
                <a16:creationId xmlns:a16="http://schemas.microsoft.com/office/drawing/2014/main" id="{FE7B7206-6714-B53B-04FB-303542707B2F}"/>
              </a:ext>
            </a:extLst>
          </p:cNvPr>
          <p:cNvPicPr>
            <a:picLocks noChangeAspect="1"/>
          </p:cNvPicPr>
          <p:nvPr/>
        </p:nvPicPr>
        <p:blipFill>
          <a:blip r:embed="rId3"/>
          <a:stretch>
            <a:fillRect/>
          </a:stretch>
        </p:blipFill>
        <p:spPr>
          <a:xfrm>
            <a:off x="-1257" y="-172"/>
            <a:ext cx="7921744" cy="685624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84077F9-2EBD-C8D4-1B06-6660BE0D5AEA}"/>
              </a:ext>
            </a:extLst>
          </p:cNvPr>
          <p:cNvPicPr>
            <a:picLocks noChangeAspect="1"/>
          </p:cNvPicPr>
          <p:nvPr/>
        </p:nvPicPr>
        <p:blipFill rotWithShape="1">
          <a:blip r:embed="rId3"/>
          <a:srcRect l="56414" t="56540" r="31271" b="36441"/>
          <a:stretch/>
        </p:blipFill>
        <p:spPr>
          <a:xfrm>
            <a:off x="7385734" y="3715363"/>
            <a:ext cx="3924145" cy="1933734"/>
          </a:xfrm>
          <a:prstGeom prst="rect">
            <a:avLst/>
          </a:prstGeom>
          <a:ln w="57150">
            <a:solidFill>
              <a:srgbClr val="FF0000"/>
            </a:solidFill>
          </a:ln>
        </p:spPr>
      </p:pic>
      <p:sp>
        <p:nvSpPr>
          <p:cNvPr id="5" name="TextBox 4">
            <a:extLst>
              <a:ext uri="{FF2B5EF4-FFF2-40B4-BE49-F238E27FC236}">
                <a16:creationId xmlns:a16="http://schemas.microsoft.com/office/drawing/2014/main" id="{9D8AA09C-5157-6615-34C1-E5B63506E4DC}"/>
              </a:ext>
            </a:extLst>
          </p:cNvPr>
          <p:cNvSpPr txBox="1"/>
          <p:nvPr/>
        </p:nvSpPr>
        <p:spPr>
          <a:xfrm>
            <a:off x="4521619" y="3891867"/>
            <a:ext cx="919438" cy="352661"/>
          </a:xfrm>
          <a:prstGeom prst="rect">
            <a:avLst/>
          </a:prstGeom>
          <a:noFill/>
          <a:ln w="57150">
            <a:solidFill>
              <a:srgbClr val="FF0000"/>
            </a:solidFill>
          </a:ln>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2800" i="0" u="none" strike="noStrike" kern="1200" cap="none" spc="0" normalizeH="0" baseline="0" noProof="0">
              <a:ln>
                <a:noFill/>
              </a:ln>
              <a:effectLst/>
              <a:uLnTx/>
              <a:uFillTx/>
              <a:latin typeface="ITC Franklin Gothic Std Book" panose="020B0504030503020204" pitchFamily="34" charset="0"/>
              <a:ea typeface="+mn-ea"/>
              <a:cs typeface="+mn-cs"/>
            </a:endParaRPr>
          </a:p>
        </p:txBody>
      </p:sp>
    </p:spTree>
    <p:extLst>
      <p:ext uri="{BB962C8B-B14F-4D97-AF65-F5344CB8AC3E}">
        <p14:creationId xmlns:p14="http://schemas.microsoft.com/office/powerpoint/2010/main" val="9937721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p:nvPr>
        </p:nvSpPr>
        <p:spPr>
          <a:xfrm>
            <a:off x="1643010" y="399373"/>
            <a:ext cx="8015556" cy="1162889"/>
          </a:xfrm>
        </p:spPr>
        <p:txBody>
          <a:bodyPr lIns="91440" tIns="45720" rIns="91440" bIns="45720" anchor="t">
            <a:normAutofit/>
          </a:bodyPr>
          <a:lstStyle/>
          <a:p>
            <a:pPr algn="ctr"/>
            <a:r>
              <a:rPr lang="en-US" b="1">
                <a:solidFill>
                  <a:srgbClr val="E36C0B"/>
                </a:solidFill>
                <a:latin typeface="Calibri"/>
                <a:ea typeface="+mn-ea"/>
                <a:cs typeface="Calibri"/>
              </a:rPr>
              <a:t>Method 1: Image </a:t>
            </a:r>
            <a:r>
              <a:rPr lang="en-US" b="1" err="1">
                <a:solidFill>
                  <a:srgbClr val="E36C0B"/>
                </a:solidFill>
                <a:latin typeface="Calibri"/>
                <a:ea typeface="+mn-ea"/>
                <a:cs typeface="Calibri"/>
              </a:rPr>
              <a:t>Upscaler</a:t>
            </a:r>
            <a:endParaRPr lang="en-US" b="1">
              <a:solidFill>
                <a:srgbClr val="E36C0B"/>
              </a:solidFill>
              <a:latin typeface="Calibri"/>
              <a:ea typeface="+mn-ea"/>
              <a:cs typeface="Calibri"/>
            </a:endParaRPr>
          </a:p>
        </p:txBody>
      </p:sp>
      <p:sp>
        <p:nvSpPr>
          <p:cNvPr id="3" name="Content Placeholder 2">
            <a:extLst>
              <a:ext uri="{FF2B5EF4-FFF2-40B4-BE49-F238E27FC236}">
                <a16:creationId xmlns:a16="http://schemas.microsoft.com/office/drawing/2014/main" id="{EE9E10B3-16C1-A3D2-DB70-DDDF5DF95C41}"/>
              </a:ext>
            </a:extLst>
          </p:cNvPr>
          <p:cNvSpPr>
            <a:spLocks noGrp="1"/>
          </p:cNvSpPr>
          <p:nvPr>
            <p:ph sz="half" idx="1"/>
          </p:nvPr>
        </p:nvSpPr>
        <p:spPr>
          <a:xfrm>
            <a:off x="1643009" y="1645827"/>
            <a:ext cx="4453848" cy="4351338"/>
          </a:xfrm>
        </p:spPr>
        <p:txBody>
          <a:bodyPr lIns="91440" tIns="45720" rIns="91440" bIns="45720" anchor="t">
            <a:normAutofit/>
          </a:bodyPr>
          <a:lstStyle/>
          <a:p>
            <a:pPr marL="0" indent="0">
              <a:lnSpc>
                <a:spcPct val="110000"/>
              </a:lnSpc>
              <a:buNone/>
            </a:pPr>
            <a:r>
              <a:rPr lang="en-US" sz="3000" b="1">
                <a:solidFill>
                  <a:srgbClr val="002060"/>
                </a:solidFill>
                <a:latin typeface="Calibri"/>
                <a:cs typeface="Calibri"/>
              </a:rPr>
              <a:t>Benefits</a:t>
            </a:r>
          </a:p>
          <a:p>
            <a:pPr>
              <a:lnSpc>
                <a:spcPct val="110000"/>
              </a:lnSpc>
            </a:pPr>
            <a:r>
              <a:rPr lang="en-US" sz="3000">
                <a:solidFill>
                  <a:srgbClr val="002060"/>
                </a:solidFill>
                <a:latin typeface="Calibri"/>
                <a:cs typeface="Calibri"/>
              </a:rPr>
              <a:t>Enhanced resolution</a:t>
            </a:r>
          </a:p>
          <a:p>
            <a:pPr>
              <a:lnSpc>
                <a:spcPct val="110000"/>
              </a:lnSpc>
            </a:pPr>
            <a:r>
              <a:rPr lang="en-US" sz="3000">
                <a:solidFill>
                  <a:srgbClr val="002060"/>
                </a:solidFill>
                <a:latin typeface="Calibri"/>
                <a:cs typeface="Calibri"/>
              </a:rPr>
              <a:t>Reduced noise</a:t>
            </a:r>
          </a:p>
          <a:p>
            <a:pPr>
              <a:lnSpc>
                <a:spcPct val="110000"/>
              </a:lnSpc>
            </a:pPr>
            <a:r>
              <a:rPr lang="en-US" sz="3000">
                <a:solidFill>
                  <a:srgbClr val="002060"/>
                </a:solidFill>
                <a:latin typeface="Calibri"/>
                <a:cs typeface="Calibri"/>
              </a:rPr>
              <a:t>Time efficient</a:t>
            </a:r>
          </a:p>
          <a:p>
            <a:pPr>
              <a:lnSpc>
                <a:spcPct val="110000"/>
              </a:lnSpc>
            </a:pPr>
            <a:endParaRPr lang="en-US" sz="3000" b="1">
              <a:solidFill>
                <a:srgbClr val="002060"/>
              </a:solidFill>
              <a:latin typeface="Calibri"/>
              <a:cs typeface="Calibri"/>
            </a:endParaRPr>
          </a:p>
        </p:txBody>
      </p:sp>
      <p:sp>
        <p:nvSpPr>
          <p:cNvPr id="5" name="Content Placeholder 2">
            <a:extLst>
              <a:ext uri="{FF2B5EF4-FFF2-40B4-BE49-F238E27FC236}">
                <a16:creationId xmlns:a16="http://schemas.microsoft.com/office/drawing/2014/main" id="{A8969E9E-FBA5-C272-FF73-33AB90043D0D}"/>
              </a:ext>
            </a:extLst>
          </p:cNvPr>
          <p:cNvSpPr txBox="1">
            <a:spLocks/>
          </p:cNvSpPr>
          <p:nvPr/>
        </p:nvSpPr>
        <p:spPr>
          <a:xfrm>
            <a:off x="6787043" y="1642741"/>
            <a:ext cx="4453848"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3000" b="1">
                <a:solidFill>
                  <a:srgbClr val="002060"/>
                </a:solidFill>
                <a:ea typeface="+mn-lt"/>
                <a:cs typeface="+mn-lt"/>
              </a:rPr>
              <a:t>Drawbacks</a:t>
            </a:r>
          </a:p>
          <a:p>
            <a:pPr>
              <a:lnSpc>
                <a:spcPct val="110000"/>
              </a:lnSpc>
            </a:pPr>
            <a:r>
              <a:rPr lang="en-US" sz="3000">
                <a:solidFill>
                  <a:srgbClr val="002060"/>
                </a:solidFill>
                <a:latin typeface="Calibri"/>
                <a:cs typeface="Arial"/>
              </a:rPr>
              <a:t>Distorted results</a:t>
            </a:r>
          </a:p>
          <a:p>
            <a:pPr>
              <a:lnSpc>
                <a:spcPct val="110000"/>
              </a:lnSpc>
            </a:pPr>
            <a:r>
              <a:rPr lang="en-US" sz="3000">
                <a:solidFill>
                  <a:srgbClr val="002060"/>
                </a:solidFill>
                <a:latin typeface="Calibri"/>
                <a:cs typeface="Arial"/>
              </a:rPr>
              <a:t>Illegible</a:t>
            </a:r>
          </a:p>
          <a:p>
            <a:pPr>
              <a:lnSpc>
                <a:spcPct val="110000"/>
              </a:lnSpc>
            </a:pPr>
            <a:r>
              <a:rPr lang="en-US" sz="3000">
                <a:solidFill>
                  <a:srgbClr val="002060"/>
                </a:solidFill>
                <a:latin typeface="Calibri"/>
                <a:cs typeface="Arial"/>
              </a:rPr>
              <a:t>Partial Improvement</a:t>
            </a:r>
            <a:endParaRPr lang="en-US">
              <a:latin typeface="Calibri"/>
            </a:endParaRPr>
          </a:p>
        </p:txBody>
      </p:sp>
    </p:spTree>
    <p:extLst>
      <p:ext uri="{BB962C8B-B14F-4D97-AF65-F5344CB8AC3E}">
        <p14:creationId xmlns:p14="http://schemas.microsoft.com/office/powerpoint/2010/main" val="341404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0" y="376238"/>
            <a:ext cx="12192000" cy="508000"/>
          </a:xfrm>
        </p:spPr>
        <p:txBody>
          <a:bodyPr vert="horz" lIns="91440" tIns="45720" rIns="91440" bIns="45720" rtlCol="0" anchor="t">
            <a:noAutofit/>
          </a:bodyPr>
          <a:lstStyle/>
          <a:p>
            <a:pPr marL="0" indent="0" algn="ctr">
              <a:buNone/>
            </a:pPr>
            <a:r>
              <a:rPr lang="en-US" sz="4400" b="1">
                <a:solidFill>
                  <a:srgbClr val="DE6201"/>
                </a:solidFill>
                <a:latin typeface="Calibri"/>
                <a:cs typeface="Calibri"/>
              </a:rPr>
              <a:t>ChatGPT Prompt</a:t>
            </a:r>
          </a:p>
        </p:txBody>
      </p:sp>
      <p:pic>
        <p:nvPicPr>
          <p:cNvPr id="4" name="Picture 4">
            <a:extLst>
              <a:ext uri="{FF2B5EF4-FFF2-40B4-BE49-F238E27FC236}">
                <a16:creationId xmlns:a16="http://schemas.microsoft.com/office/drawing/2014/main" id="{FC245F83-C1FF-A5F3-DA17-A42EE909ED23}"/>
              </a:ext>
            </a:extLst>
          </p:cNvPr>
          <p:cNvPicPr>
            <a:picLocks noChangeAspect="1"/>
          </p:cNvPicPr>
          <p:nvPr/>
        </p:nvPicPr>
        <p:blipFill>
          <a:blip r:embed="rId3"/>
          <a:stretch>
            <a:fillRect/>
          </a:stretch>
        </p:blipFill>
        <p:spPr>
          <a:xfrm>
            <a:off x="351886" y="1317054"/>
            <a:ext cx="11482735" cy="3517406"/>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D50FFA3-E72D-3D81-14C2-FC4C766686EA}"/>
                  </a:ext>
                </a:extLst>
              </p14:cNvPr>
              <p14:cNvContentPartPr/>
              <p14:nvPr/>
            </p14:nvContentPartPr>
            <p14:xfrm>
              <a:off x="2819931" y="1658298"/>
              <a:ext cx="877287" cy="15235"/>
            </p14:xfrm>
          </p:contentPart>
        </mc:Choice>
        <mc:Fallback>
          <p:pic>
            <p:nvPicPr>
              <p:cNvPr id="6" name="Ink 5">
                <a:extLst>
                  <a:ext uri="{FF2B5EF4-FFF2-40B4-BE49-F238E27FC236}">
                    <a16:creationId xmlns:a16="http://schemas.microsoft.com/office/drawing/2014/main" id="{6D50FFA3-E72D-3D81-14C2-FC4C766686EA}"/>
                  </a:ext>
                </a:extLst>
              </p:cNvPr>
              <p:cNvPicPr/>
              <p:nvPr/>
            </p:nvPicPr>
            <p:blipFill>
              <a:blip r:embed="rId5"/>
              <a:stretch>
                <a:fillRect/>
              </a:stretch>
            </p:blipFill>
            <p:spPr>
              <a:xfrm>
                <a:off x="2765955" y="1552007"/>
                <a:ext cx="984879" cy="22746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844638A5-7288-C305-8A5A-864762E41BAE}"/>
                  </a:ext>
                </a:extLst>
              </p14:cNvPr>
              <p14:cNvContentPartPr/>
              <p14:nvPr/>
            </p14:nvContentPartPr>
            <p14:xfrm>
              <a:off x="6992795" y="2473407"/>
              <a:ext cx="1200948" cy="60202"/>
            </p14:xfrm>
          </p:contentPart>
        </mc:Choice>
        <mc:Fallback>
          <p:pic>
            <p:nvPicPr>
              <p:cNvPr id="7" name="Ink 6">
                <a:extLst>
                  <a:ext uri="{FF2B5EF4-FFF2-40B4-BE49-F238E27FC236}">
                    <a16:creationId xmlns:a16="http://schemas.microsoft.com/office/drawing/2014/main" id="{844638A5-7288-C305-8A5A-864762E41BAE}"/>
                  </a:ext>
                </a:extLst>
              </p:cNvPr>
              <p:cNvPicPr/>
              <p:nvPr/>
            </p:nvPicPr>
            <p:blipFill>
              <a:blip r:embed="rId7"/>
              <a:stretch>
                <a:fillRect/>
              </a:stretch>
            </p:blipFill>
            <p:spPr>
              <a:xfrm>
                <a:off x="6938812" y="2366540"/>
                <a:ext cx="1308555" cy="273581"/>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0D4C3E1F-DE7E-6F48-E31C-E1D32F5EC28C}"/>
                  </a:ext>
                </a:extLst>
              </p14:cNvPr>
              <p14:cNvContentPartPr/>
              <p14:nvPr/>
            </p14:nvContentPartPr>
            <p14:xfrm flipV="1">
              <a:off x="6959600" y="2887063"/>
              <a:ext cx="1131388" cy="27525"/>
            </p14:xfrm>
          </p:contentPart>
        </mc:Choice>
        <mc:Fallback>
          <p:pic>
            <p:nvPicPr>
              <p:cNvPr id="9" name="Ink 8">
                <a:extLst>
                  <a:ext uri="{FF2B5EF4-FFF2-40B4-BE49-F238E27FC236}">
                    <a16:creationId xmlns:a16="http://schemas.microsoft.com/office/drawing/2014/main" id="{0D4C3E1F-DE7E-6F48-E31C-E1D32F5EC28C}"/>
                  </a:ext>
                </a:extLst>
              </p:cNvPr>
              <p:cNvPicPr/>
              <p:nvPr/>
            </p:nvPicPr>
            <p:blipFill>
              <a:blip r:embed="rId9"/>
              <a:stretch>
                <a:fillRect/>
              </a:stretch>
            </p:blipFill>
            <p:spPr>
              <a:xfrm flipV="1">
                <a:off x="6905639" y="2781198"/>
                <a:ext cx="1238951" cy="238903"/>
              </a:xfrm>
              <a:prstGeom prst="rect">
                <a:avLst/>
              </a:prstGeom>
            </p:spPr>
          </p:pic>
        </mc:Fallback>
      </mc:AlternateContent>
    </p:spTree>
    <p:extLst>
      <p:ext uri="{BB962C8B-B14F-4D97-AF65-F5344CB8AC3E}">
        <p14:creationId xmlns:p14="http://schemas.microsoft.com/office/powerpoint/2010/main" val="149036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7022695" y="367676"/>
            <a:ext cx="5323417" cy="508000"/>
          </a:xfrm>
        </p:spPr>
        <p:txBody>
          <a:bodyPr vert="horz" lIns="91440" tIns="45720" rIns="91440" bIns="45720" rtlCol="0" anchor="t">
            <a:noAutofit/>
          </a:bodyPr>
          <a:lstStyle/>
          <a:p>
            <a:pPr marL="0" indent="0" algn="ctr">
              <a:buNone/>
            </a:pPr>
            <a:r>
              <a:rPr lang="en-US" sz="4400" b="1">
                <a:solidFill>
                  <a:srgbClr val="DE6201"/>
                </a:solidFill>
                <a:latin typeface="Calibri"/>
                <a:cs typeface="Calibri"/>
              </a:rPr>
              <a:t>ChatGPT Output</a:t>
            </a:r>
          </a:p>
        </p:txBody>
      </p:sp>
      <p:sp>
        <p:nvSpPr>
          <p:cNvPr id="10" name="TextBox 9">
            <a:extLst>
              <a:ext uri="{FF2B5EF4-FFF2-40B4-BE49-F238E27FC236}">
                <a16:creationId xmlns:a16="http://schemas.microsoft.com/office/drawing/2014/main" id="{3B4F9C9E-F351-3C58-BD95-6F5DDAF2AD40}"/>
              </a:ext>
            </a:extLst>
          </p:cNvPr>
          <p:cNvSpPr txBox="1"/>
          <p:nvPr/>
        </p:nvSpPr>
        <p:spPr>
          <a:xfrm>
            <a:off x="8812776" y="3239005"/>
            <a:ext cx="143411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2. Lieutenant</a:t>
            </a:r>
            <a:endParaRPr lang="en-US" sz="1200" i="1">
              <a:solidFill>
                <a:schemeClr val="accent1">
                  <a:lumMod val="50000"/>
                </a:schemeClr>
              </a:solidFill>
              <a:latin typeface="Calibri"/>
              <a:cs typeface="Calibri"/>
            </a:endParaRPr>
          </a:p>
        </p:txBody>
      </p:sp>
      <p:graphicFrame>
        <p:nvGraphicFramePr>
          <p:cNvPr id="12" name="Table 11">
            <a:extLst>
              <a:ext uri="{FF2B5EF4-FFF2-40B4-BE49-F238E27FC236}">
                <a16:creationId xmlns:a16="http://schemas.microsoft.com/office/drawing/2014/main" id="{2A20B5EC-CB0F-3A72-B69C-FD918261DD36}"/>
              </a:ext>
            </a:extLst>
          </p:cNvPr>
          <p:cNvGraphicFramePr>
            <a:graphicFrameLocks noGrp="1"/>
          </p:cNvGraphicFramePr>
          <p:nvPr>
            <p:extLst>
              <p:ext uri="{D42A27DB-BD31-4B8C-83A1-F6EECF244321}">
                <p14:modId xmlns:p14="http://schemas.microsoft.com/office/powerpoint/2010/main" val="994110183"/>
              </p:ext>
            </p:extLst>
          </p:nvPr>
        </p:nvGraphicFramePr>
        <p:xfrm>
          <a:off x="7190939" y="3632760"/>
          <a:ext cx="4967063" cy="2375976"/>
        </p:xfrm>
        <a:graphic>
          <a:graphicData uri="http://schemas.openxmlformats.org/drawingml/2006/table">
            <a:tbl>
              <a:tblPr firstRow="1" bandRow="1">
                <a:tableStyleId>{5C22544A-7EE6-4342-B048-85BDC9FD1C3A}</a:tableStyleId>
              </a:tblPr>
              <a:tblGrid>
                <a:gridCol w="664831">
                  <a:extLst>
                    <a:ext uri="{9D8B030D-6E8A-4147-A177-3AD203B41FA5}">
                      <a16:colId xmlns:a16="http://schemas.microsoft.com/office/drawing/2014/main" val="2879488989"/>
                    </a:ext>
                  </a:extLst>
                </a:gridCol>
                <a:gridCol w="3473173">
                  <a:extLst>
                    <a:ext uri="{9D8B030D-6E8A-4147-A177-3AD203B41FA5}">
                      <a16:colId xmlns:a16="http://schemas.microsoft.com/office/drawing/2014/main" val="1048404514"/>
                    </a:ext>
                  </a:extLst>
                </a:gridCol>
                <a:gridCol w="829059">
                  <a:extLst>
                    <a:ext uri="{9D8B030D-6E8A-4147-A177-3AD203B41FA5}">
                      <a16:colId xmlns:a16="http://schemas.microsoft.com/office/drawing/2014/main" val="436639648"/>
                    </a:ext>
                  </a:extLst>
                </a:gridCol>
              </a:tblGrid>
              <a:tr h="395996">
                <a:tc>
                  <a:txBody>
                    <a:bodyPr/>
                    <a:lstStyle/>
                    <a:p>
                      <a:pPr rtl="0" fontAlgn="b"/>
                      <a:r>
                        <a:rPr lang="en-US">
                          <a:effectLst/>
                        </a:rPr>
                        <a:t>Rank</a:t>
                      </a:r>
                    </a:p>
                  </a:txBody>
                  <a:tcPr marL="28575" marR="28575" marT="19050" marB="19050" anchor="b">
                    <a:solidFill>
                      <a:schemeClr val="accent1">
                        <a:lumMod val="50000"/>
                      </a:schemeClr>
                    </a:solidFill>
                  </a:tcPr>
                </a:tc>
                <a:tc>
                  <a:txBody>
                    <a:bodyPr/>
                    <a:lstStyle/>
                    <a:p>
                      <a:pPr rtl="0" fontAlgn="b"/>
                      <a:r>
                        <a:rPr lang="en-US">
                          <a:effectLst/>
                        </a:rPr>
                        <a:t>Assignment</a:t>
                      </a:r>
                    </a:p>
                  </a:txBody>
                  <a:tcPr marL="28575" marR="28575" marT="19050" marB="19050" anchor="b">
                    <a:solidFill>
                      <a:schemeClr val="accent1">
                        <a:lumMod val="50000"/>
                      </a:schemeClr>
                    </a:solidFill>
                  </a:tcPr>
                </a:tc>
                <a:tc>
                  <a:txBody>
                    <a:bodyPr/>
                    <a:lstStyle/>
                    <a:p>
                      <a:pPr rtl="0" fontAlgn="b"/>
                      <a:r>
                        <a:rPr lang="en-US">
                          <a:effectLst/>
                        </a:rPr>
                        <a:t>Type</a:t>
                      </a:r>
                    </a:p>
                  </a:txBody>
                  <a:tcPr marL="28575" marR="28575" marT="19050" marB="19050" anchor="b">
                    <a:solidFill>
                      <a:schemeClr val="accent1">
                        <a:lumMod val="50000"/>
                      </a:schemeClr>
                    </a:solidFill>
                  </a:tcPr>
                </a:tc>
                <a:extLst>
                  <a:ext uri="{0D108BD9-81ED-4DB2-BD59-A6C34878D82A}">
                    <a16:rowId xmlns:a16="http://schemas.microsoft.com/office/drawing/2014/main" val="3772497812"/>
                  </a:ext>
                </a:extLst>
              </a:tr>
              <a:tr h="395996">
                <a:tc>
                  <a:txBody>
                    <a:bodyPr/>
                    <a:lstStyle/>
                    <a:p>
                      <a:pPr lvl="0" rtl="0">
                        <a:buNone/>
                      </a:pPr>
                      <a:r>
                        <a:rPr lang="en-US">
                          <a:solidFill>
                            <a:srgbClr val="002060"/>
                          </a:solidFill>
                          <a:effectLst/>
                        </a:rPr>
                        <a:t>LT</a:t>
                      </a:r>
                      <a:endParaRPr lang="en-US" b="0">
                        <a:solidFill>
                          <a:srgbClr val="002060"/>
                        </a:solidFill>
                        <a:effectLst/>
                        <a:latin typeface="Arial"/>
                      </a:endParaRPr>
                    </a:p>
                  </a:txBody>
                  <a:tcPr marL="28575" marR="28575" marT="19050" marB="19050" anchor="b"/>
                </a:tc>
                <a:tc>
                  <a:txBody>
                    <a:bodyPr/>
                    <a:lstStyle/>
                    <a:p>
                      <a:pPr lvl="0" rtl="0">
                        <a:buNone/>
                      </a:pPr>
                      <a:r>
                        <a:rPr lang="en-US">
                          <a:solidFill>
                            <a:srgbClr val="002060"/>
                          </a:solidFill>
                          <a:effectLst/>
                        </a:rPr>
                        <a:t>Battery/Company Platoon Leader</a:t>
                      </a:r>
                      <a:endParaRPr lang="en-US" b="0">
                        <a:solidFill>
                          <a:srgbClr val="002060"/>
                        </a:solidFill>
                        <a:effectLst/>
                        <a:latin typeface="Arial"/>
                      </a:endParaRPr>
                    </a:p>
                  </a:txBody>
                  <a:tcPr marL="28575" marR="28575" marT="19050" marB="19050" anchor="b"/>
                </a:tc>
                <a:tc>
                  <a:txBody>
                    <a:bodyPr/>
                    <a:lstStyle/>
                    <a:p>
                      <a:pPr lvl="0" rtl="0">
                        <a:buNone/>
                      </a:pPr>
                      <a:r>
                        <a:rPr lang="en-US">
                          <a:solidFill>
                            <a:srgbClr val="002060"/>
                          </a:solidFill>
                          <a:effectLst/>
                        </a:rPr>
                        <a:t>KD </a:t>
                      </a:r>
                      <a:endParaRPr lang="en-US" b="0">
                        <a:solidFill>
                          <a:srgbClr val="002060"/>
                        </a:solidFill>
                        <a:effectLst/>
                        <a:latin typeface="Arial"/>
                      </a:endParaRPr>
                    </a:p>
                  </a:txBody>
                  <a:tcPr marL="28575" marR="28575" marT="19050" marB="19050" anchor="b"/>
                </a:tc>
                <a:extLst>
                  <a:ext uri="{0D108BD9-81ED-4DB2-BD59-A6C34878D82A}">
                    <a16:rowId xmlns:a16="http://schemas.microsoft.com/office/drawing/2014/main" val="479887704"/>
                  </a:ext>
                </a:extLst>
              </a:tr>
              <a:tr h="395996">
                <a:tc>
                  <a:txBody>
                    <a:bodyPr/>
                    <a:lstStyle/>
                    <a:p>
                      <a:pPr rtl="0" fontAlgn="b"/>
                      <a:r>
                        <a:rPr lang="en-US">
                          <a:solidFill>
                            <a:srgbClr val="002060"/>
                          </a:solidFill>
                          <a:effectLst/>
                        </a:rPr>
                        <a:t>LT</a:t>
                      </a:r>
                      <a:endParaRPr lang="en-US" b="0">
                        <a:solidFill>
                          <a:srgbClr val="002060"/>
                        </a:solidFill>
                        <a:effectLst/>
                        <a:latin typeface="Arial"/>
                      </a:endParaRPr>
                    </a:p>
                  </a:txBody>
                  <a:tcPr marL="28575" marR="28575" marT="19050" marB="19050" anchor="b"/>
                </a:tc>
                <a:tc>
                  <a:txBody>
                    <a:bodyPr/>
                    <a:lstStyle/>
                    <a:p>
                      <a:pPr rtl="0" fontAlgn="b"/>
                      <a:r>
                        <a:rPr lang="en-US">
                          <a:solidFill>
                            <a:srgbClr val="002060"/>
                          </a:solidFill>
                          <a:effectLst/>
                        </a:rPr>
                        <a:t>Executive Officer</a:t>
                      </a:r>
                      <a:endParaRPr lang="en-US" b="0">
                        <a:solidFill>
                          <a:srgbClr val="002060"/>
                        </a:solidFill>
                        <a:effectLst/>
                        <a:latin typeface="Arial"/>
                      </a:endParaRPr>
                    </a:p>
                  </a:txBody>
                  <a:tcPr marL="28575" marR="28575" marT="19050" marB="19050" anchor="b"/>
                </a:tc>
                <a:tc>
                  <a:txBody>
                    <a:bodyPr/>
                    <a:lstStyle/>
                    <a:p>
                      <a:pPr lvl="0">
                        <a:buNone/>
                      </a:pPr>
                      <a:r>
                        <a:rPr lang="en-US" sz="1800" b="0" i="0" u="none" strike="noStrike" noProof="0">
                          <a:solidFill>
                            <a:srgbClr val="002060"/>
                          </a:solidFill>
                          <a:effectLst/>
                          <a:latin typeface="Calibri"/>
                        </a:rPr>
                        <a:t>DEV</a:t>
                      </a:r>
                      <a:endParaRPr lang="en-US">
                        <a:solidFill>
                          <a:srgbClr val="002060"/>
                        </a:solidFill>
                      </a:endParaRPr>
                    </a:p>
                  </a:txBody>
                  <a:tcPr marL="28575" marR="28575" marT="19050" marB="19050" anchor="b"/>
                </a:tc>
                <a:extLst>
                  <a:ext uri="{0D108BD9-81ED-4DB2-BD59-A6C34878D82A}">
                    <a16:rowId xmlns:a16="http://schemas.microsoft.com/office/drawing/2014/main" val="1419208492"/>
                  </a:ext>
                </a:extLst>
              </a:tr>
              <a:tr h="395996">
                <a:tc>
                  <a:txBody>
                    <a:bodyPr/>
                    <a:lstStyle/>
                    <a:p>
                      <a:pPr rtl="0" fontAlgn="b"/>
                      <a:r>
                        <a:rPr lang="en-US">
                          <a:solidFill>
                            <a:srgbClr val="002060"/>
                          </a:solidFill>
                          <a:effectLst/>
                        </a:rPr>
                        <a:t>LT</a:t>
                      </a:r>
                      <a:endParaRPr lang="en-US" b="0">
                        <a:solidFill>
                          <a:srgbClr val="002060"/>
                        </a:solidFill>
                        <a:effectLst/>
                        <a:latin typeface="Arial"/>
                      </a:endParaRPr>
                    </a:p>
                  </a:txBody>
                  <a:tcPr marL="28575" marR="28575" marT="19050" marB="19050" anchor="b"/>
                </a:tc>
                <a:tc>
                  <a:txBody>
                    <a:bodyPr/>
                    <a:lstStyle/>
                    <a:p>
                      <a:pPr rtl="0" fontAlgn="b"/>
                      <a:r>
                        <a:rPr lang="en-US">
                          <a:solidFill>
                            <a:srgbClr val="002060"/>
                          </a:solidFill>
                          <a:effectLst/>
                        </a:rPr>
                        <a:t>Battalion Staff Officer</a:t>
                      </a:r>
                      <a:endParaRPr lang="en-US" b="0">
                        <a:solidFill>
                          <a:srgbClr val="002060"/>
                        </a:solidFill>
                        <a:effectLst/>
                        <a:latin typeface="Arial"/>
                      </a:endParaRPr>
                    </a:p>
                  </a:txBody>
                  <a:tcPr marL="28575" marR="28575" marT="19050" marB="19050" anchor="b"/>
                </a:tc>
                <a:tc>
                  <a:txBody>
                    <a:bodyPr/>
                    <a:lstStyle/>
                    <a:p>
                      <a:pPr lvl="0">
                        <a:buNone/>
                      </a:pPr>
                      <a:r>
                        <a:rPr lang="en-US" sz="1800" b="0" i="0" u="none" strike="noStrike" noProof="0">
                          <a:solidFill>
                            <a:srgbClr val="002060"/>
                          </a:solidFill>
                          <a:effectLst/>
                          <a:latin typeface="Calibri"/>
                        </a:rPr>
                        <a:t>DEV</a:t>
                      </a:r>
                      <a:endParaRPr lang="en-US">
                        <a:solidFill>
                          <a:srgbClr val="002060"/>
                        </a:solidFill>
                      </a:endParaRPr>
                    </a:p>
                  </a:txBody>
                  <a:tcPr marL="28575" marR="28575" marT="19050" marB="19050" anchor="b"/>
                </a:tc>
                <a:extLst>
                  <a:ext uri="{0D108BD9-81ED-4DB2-BD59-A6C34878D82A}">
                    <a16:rowId xmlns:a16="http://schemas.microsoft.com/office/drawing/2014/main" val="3711027714"/>
                  </a:ext>
                </a:extLst>
              </a:tr>
              <a:tr h="395996">
                <a:tc>
                  <a:txBody>
                    <a:bodyPr/>
                    <a:lstStyle/>
                    <a:p>
                      <a:pPr rtl="0" fontAlgn="b"/>
                      <a:r>
                        <a:rPr lang="en-US">
                          <a:solidFill>
                            <a:srgbClr val="002060"/>
                          </a:solidFill>
                          <a:effectLst/>
                        </a:rPr>
                        <a:t>LT</a:t>
                      </a:r>
                      <a:endParaRPr lang="en-US" b="0">
                        <a:solidFill>
                          <a:srgbClr val="002060"/>
                        </a:solidFill>
                        <a:effectLst/>
                        <a:latin typeface="Arial"/>
                      </a:endParaRPr>
                    </a:p>
                  </a:txBody>
                  <a:tcPr marL="28575" marR="28575" marT="19050" marB="19050" anchor="b"/>
                </a:tc>
                <a:tc>
                  <a:txBody>
                    <a:bodyPr/>
                    <a:lstStyle/>
                    <a:p>
                      <a:pPr rtl="0" fontAlgn="b"/>
                      <a:r>
                        <a:rPr lang="en-US">
                          <a:solidFill>
                            <a:srgbClr val="002060"/>
                          </a:solidFill>
                          <a:effectLst/>
                        </a:rPr>
                        <a:t>Liaison Officer</a:t>
                      </a:r>
                      <a:endParaRPr lang="en-US" b="0">
                        <a:solidFill>
                          <a:srgbClr val="002060"/>
                        </a:solidFill>
                        <a:effectLst/>
                        <a:latin typeface="Arial"/>
                      </a:endParaRPr>
                    </a:p>
                  </a:txBody>
                  <a:tcPr marL="28575" marR="28575" marT="19050" marB="19050" anchor="b"/>
                </a:tc>
                <a:tc>
                  <a:txBody>
                    <a:bodyPr/>
                    <a:lstStyle/>
                    <a:p>
                      <a:pPr lvl="0">
                        <a:buNone/>
                      </a:pPr>
                      <a:r>
                        <a:rPr lang="en-US" sz="1800" b="0" i="0" u="none" strike="noStrike" noProof="0">
                          <a:solidFill>
                            <a:srgbClr val="002060"/>
                          </a:solidFill>
                          <a:effectLst/>
                          <a:latin typeface="Calibri"/>
                        </a:rPr>
                        <a:t>DEV</a:t>
                      </a:r>
                      <a:endParaRPr lang="en-US">
                        <a:solidFill>
                          <a:srgbClr val="002060"/>
                        </a:solidFill>
                      </a:endParaRPr>
                    </a:p>
                  </a:txBody>
                  <a:tcPr marL="28575" marR="28575" marT="19050" marB="19050" anchor="b"/>
                </a:tc>
                <a:extLst>
                  <a:ext uri="{0D108BD9-81ED-4DB2-BD59-A6C34878D82A}">
                    <a16:rowId xmlns:a16="http://schemas.microsoft.com/office/drawing/2014/main" val="244002400"/>
                  </a:ext>
                </a:extLst>
              </a:tr>
              <a:tr h="395996">
                <a:tc>
                  <a:txBody>
                    <a:bodyPr/>
                    <a:lstStyle/>
                    <a:p>
                      <a:pPr rtl="0" fontAlgn="b"/>
                      <a:r>
                        <a:rPr lang="en-US">
                          <a:solidFill>
                            <a:srgbClr val="002060"/>
                          </a:solidFill>
                          <a:effectLst/>
                        </a:rPr>
                        <a:t>LT</a:t>
                      </a:r>
                      <a:endParaRPr lang="en-US" b="0">
                        <a:solidFill>
                          <a:srgbClr val="002060"/>
                        </a:solidFill>
                        <a:effectLst/>
                        <a:latin typeface="Arial"/>
                      </a:endParaRPr>
                    </a:p>
                  </a:txBody>
                  <a:tcPr marL="28575" marR="28575" marT="19050" marB="19050" anchor="b"/>
                </a:tc>
                <a:tc>
                  <a:txBody>
                    <a:bodyPr/>
                    <a:lstStyle/>
                    <a:p>
                      <a:pPr rtl="0" fontAlgn="b"/>
                      <a:r>
                        <a:rPr lang="en-US">
                          <a:solidFill>
                            <a:srgbClr val="002060"/>
                          </a:solidFill>
                          <a:effectLst/>
                        </a:rPr>
                        <a:t>Aide-de-Camp</a:t>
                      </a:r>
                      <a:endParaRPr lang="en-US" b="0">
                        <a:solidFill>
                          <a:srgbClr val="002060"/>
                        </a:solidFill>
                        <a:effectLst/>
                        <a:latin typeface="Arial"/>
                      </a:endParaRPr>
                    </a:p>
                  </a:txBody>
                  <a:tcPr marL="28575" marR="28575" marT="19050" marB="19050" anchor="b"/>
                </a:tc>
                <a:tc>
                  <a:txBody>
                    <a:bodyPr/>
                    <a:lstStyle/>
                    <a:p>
                      <a:pPr lvl="0">
                        <a:buNone/>
                      </a:pPr>
                      <a:r>
                        <a:rPr lang="en-US" sz="1800" b="0" i="0" u="none" strike="noStrike" noProof="0">
                          <a:solidFill>
                            <a:srgbClr val="002060"/>
                          </a:solidFill>
                          <a:effectLst/>
                          <a:latin typeface="Calibri"/>
                        </a:rPr>
                        <a:t>DEV</a:t>
                      </a:r>
                      <a:endParaRPr lang="en-US">
                        <a:solidFill>
                          <a:srgbClr val="002060"/>
                        </a:solidFill>
                      </a:endParaRPr>
                    </a:p>
                  </a:txBody>
                  <a:tcPr marL="28575" marR="28575" marT="19050" marB="19050" anchor="b"/>
                </a:tc>
                <a:extLst>
                  <a:ext uri="{0D108BD9-81ED-4DB2-BD59-A6C34878D82A}">
                    <a16:rowId xmlns:a16="http://schemas.microsoft.com/office/drawing/2014/main" val="3768100510"/>
                  </a:ext>
                </a:extLst>
              </a:tr>
            </a:tbl>
          </a:graphicData>
        </a:graphic>
      </p:graphicFrame>
      <p:sp>
        <p:nvSpPr>
          <p:cNvPr id="13" name="TextBox 12">
            <a:extLst>
              <a:ext uri="{FF2B5EF4-FFF2-40B4-BE49-F238E27FC236}">
                <a16:creationId xmlns:a16="http://schemas.microsoft.com/office/drawing/2014/main" id="{959BD530-29ED-C54E-959D-977E24A0C54B}"/>
              </a:ext>
            </a:extLst>
          </p:cNvPr>
          <p:cNvSpPr txBox="1"/>
          <p:nvPr/>
        </p:nvSpPr>
        <p:spPr>
          <a:xfrm>
            <a:off x="2076484" y="1042962"/>
            <a:ext cx="1275364" cy="28229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2. Captain</a:t>
            </a:r>
            <a:endParaRPr lang="en-US" sz="1200" i="1">
              <a:solidFill>
                <a:schemeClr val="accent1">
                  <a:lumMod val="50000"/>
                </a:schemeClr>
              </a:solidFill>
              <a:latin typeface="Calibri"/>
              <a:cs typeface="Calibri"/>
            </a:endParaRPr>
          </a:p>
        </p:txBody>
      </p:sp>
      <p:graphicFrame>
        <p:nvGraphicFramePr>
          <p:cNvPr id="16" name="Table 15">
            <a:extLst>
              <a:ext uri="{FF2B5EF4-FFF2-40B4-BE49-F238E27FC236}">
                <a16:creationId xmlns:a16="http://schemas.microsoft.com/office/drawing/2014/main" id="{569EFC5B-375B-54D7-A3A1-F765B938777B}"/>
              </a:ext>
            </a:extLst>
          </p:cNvPr>
          <p:cNvGraphicFramePr>
            <a:graphicFrameLocks noGrp="1"/>
          </p:cNvGraphicFramePr>
          <p:nvPr>
            <p:extLst>
              <p:ext uri="{D42A27DB-BD31-4B8C-83A1-F6EECF244321}">
                <p14:modId xmlns:p14="http://schemas.microsoft.com/office/powerpoint/2010/main" val="1714509204"/>
              </p:ext>
            </p:extLst>
          </p:nvPr>
        </p:nvGraphicFramePr>
        <p:xfrm>
          <a:off x="32945" y="1073886"/>
          <a:ext cx="7070910" cy="5028477"/>
        </p:xfrm>
        <a:graphic>
          <a:graphicData uri="http://schemas.openxmlformats.org/drawingml/2006/table">
            <a:tbl>
              <a:tblPr firstRow="1" bandRow="1">
                <a:tableStyleId>{5C22544A-7EE6-4342-B048-85BDC9FD1C3A}</a:tableStyleId>
              </a:tblPr>
              <a:tblGrid>
                <a:gridCol w="727293">
                  <a:extLst>
                    <a:ext uri="{9D8B030D-6E8A-4147-A177-3AD203B41FA5}">
                      <a16:colId xmlns:a16="http://schemas.microsoft.com/office/drawing/2014/main" val="1141994444"/>
                    </a:ext>
                  </a:extLst>
                </a:gridCol>
                <a:gridCol w="5282981">
                  <a:extLst>
                    <a:ext uri="{9D8B030D-6E8A-4147-A177-3AD203B41FA5}">
                      <a16:colId xmlns:a16="http://schemas.microsoft.com/office/drawing/2014/main" val="3893697464"/>
                    </a:ext>
                  </a:extLst>
                </a:gridCol>
                <a:gridCol w="1060636">
                  <a:extLst>
                    <a:ext uri="{9D8B030D-6E8A-4147-A177-3AD203B41FA5}">
                      <a16:colId xmlns:a16="http://schemas.microsoft.com/office/drawing/2014/main" val="3699245196"/>
                    </a:ext>
                  </a:extLst>
                </a:gridCol>
              </a:tblGrid>
              <a:tr h="370416">
                <a:tc>
                  <a:txBody>
                    <a:bodyPr/>
                    <a:lstStyle/>
                    <a:p>
                      <a:pPr fontAlgn="base"/>
                      <a:r>
                        <a:rPr lang="en-US" sz="1800">
                          <a:effectLst/>
                        </a:rPr>
                        <a:t>Rank​</a:t>
                      </a:r>
                      <a:endParaRPr lang="en-US" b="1">
                        <a:solidFill>
                          <a:srgbClr val="FFFFFF"/>
                        </a:solidFill>
                        <a:effectLst/>
                      </a:endParaRPr>
                    </a:p>
                  </a:txBody>
                  <a:tcPr anchor="b">
                    <a:solidFill>
                      <a:schemeClr val="accent1">
                        <a:lumMod val="50000"/>
                      </a:schemeClr>
                    </a:solidFill>
                  </a:tcPr>
                </a:tc>
                <a:tc>
                  <a:txBody>
                    <a:bodyPr/>
                    <a:lstStyle/>
                    <a:p>
                      <a:pPr fontAlgn="base"/>
                      <a:r>
                        <a:rPr lang="en-US" sz="1800">
                          <a:effectLst/>
                        </a:rPr>
                        <a:t>Assignment​</a:t>
                      </a:r>
                      <a:endParaRPr lang="en-US" b="1">
                        <a:solidFill>
                          <a:srgbClr val="FFFFFF"/>
                        </a:solidFill>
                        <a:effectLst/>
                      </a:endParaRPr>
                    </a:p>
                  </a:txBody>
                  <a:tcPr anchor="b">
                    <a:solidFill>
                      <a:schemeClr val="accent1">
                        <a:lumMod val="50000"/>
                      </a:schemeClr>
                    </a:solidFill>
                  </a:tcPr>
                </a:tc>
                <a:tc>
                  <a:txBody>
                    <a:bodyPr/>
                    <a:lstStyle/>
                    <a:p>
                      <a:pPr fontAlgn="base"/>
                      <a:r>
                        <a:rPr lang="en-US" sz="1800">
                          <a:effectLst/>
                        </a:rPr>
                        <a:t>Type​</a:t>
                      </a:r>
                      <a:endParaRPr lang="en-US" b="1">
                        <a:solidFill>
                          <a:srgbClr val="FFFFFF"/>
                        </a:solidFill>
                        <a:effectLst/>
                      </a:endParaRPr>
                    </a:p>
                  </a:txBody>
                  <a:tcPr anchor="b">
                    <a:solidFill>
                      <a:schemeClr val="accent1">
                        <a:lumMod val="50000"/>
                      </a:schemeClr>
                    </a:solidFill>
                  </a:tcPr>
                </a:tc>
                <a:extLst>
                  <a:ext uri="{0D108BD9-81ED-4DB2-BD59-A6C34878D82A}">
                    <a16:rowId xmlns:a16="http://schemas.microsoft.com/office/drawing/2014/main" val="3289702503"/>
                  </a:ext>
                </a:extLst>
              </a:tr>
              <a:tr h="726141">
                <a:tc>
                  <a:txBody>
                    <a:bodyPr/>
                    <a:lstStyle/>
                    <a:p>
                      <a:pPr fontAlgn="base"/>
                      <a:r>
                        <a:rPr lang="en-US" sz="1800">
                          <a:solidFill>
                            <a:srgbClr val="002060"/>
                          </a:solidFill>
                          <a:effectLst/>
                        </a:rPr>
                        <a:t>CPT</a:t>
                      </a:r>
                      <a:endParaRPr lang="en-US">
                        <a:solidFill>
                          <a:srgbClr val="002060"/>
                        </a:solidFill>
                        <a:effectLst/>
                      </a:endParaRPr>
                    </a:p>
                  </a:txBody>
                  <a:tcPr anchor="b"/>
                </a:tc>
                <a:tc>
                  <a:txBody>
                    <a:bodyPr/>
                    <a:lstStyle/>
                    <a:p>
                      <a:pPr fontAlgn="base"/>
                      <a:r>
                        <a:rPr lang="en-US" sz="1800">
                          <a:solidFill>
                            <a:srgbClr val="002060"/>
                          </a:solidFill>
                          <a:effectLst/>
                        </a:rPr>
                        <a:t>ADA Battery Command​</a:t>
                      </a:r>
                      <a:endParaRPr lang="en-US">
                        <a:solidFill>
                          <a:srgbClr val="002060"/>
                        </a:solidFill>
                        <a:effectLst/>
                      </a:endParaRPr>
                    </a:p>
                  </a:txBody>
                  <a:tcPr anchor="b"/>
                </a:tc>
                <a:tc>
                  <a:txBody>
                    <a:bodyPr/>
                    <a:lstStyle/>
                    <a:p>
                      <a:pPr fontAlgn="base"/>
                      <a:r>
                        <a:rPr lang="en-US" sz="1800">
                          <a:solidFill>
                            <a:srgbClr val="002060"/>
                          </a:solidFill>
                          <a:effectLst/>
                        </a:rPr>
                        <a:t>KD ​</a:t>
                      </a:r>
                      <a:endParaRPr lang="en-US">
                        <a:solidFill>
                          <a:srgbClr val="002060"/>
                        </a:solidFill>
                        <a:effectLst/>
                      </a:endParaRPr>
                    </a:p>
                  </a:txBody>
                  <a:tcPr anchor="b"/>
                </a:tc>
                <a:extLst>
                  <a:ext uri="{0D108BD9-81ED-4DB2-BD59-A6C34878D82A}">
                    <a16:rowId xmlns:a16="http://schemas.microsoft.com/office/drawing/2014/main" val="2298695992"/>
                  </a:ext>
                </a:extLst>
              </a:tr>
              <a:tr h="533400">
                <a:tc>
                  <a:txBody>
                    <a:bodyPr/>
                    <a:lstStyle/>
                    <a:p>
                      <a:pPr lvl="0" algn="l">
                        <a:lnSpc>
                          <a:spcPct val="100000"/>
                        </a:lnSpc>
                        <a:spcBef>
                          <a:spcPts val="0"/>
                        </a:spcBef>
                        <a:spcAft>
                          <a:spcPts val="0"/>
                        </a:spcAft>
                        <a:buNone/>
                      </a:pPr>
                      <a:r>
                        <a:rPr lang="en-US" sz="1800" b="0" i="0" u="none" strike="noStrike" noProof="0">
                          <a:solidFill>
                            <a:srgbClr val="002060"/>
                          </a:solidFill>
                          <a:effectLst/>
                          <a:latin typeface="Calibri"/>
                        </a:rPr>
                        <a:t>CPT</a:t>
                      </a:r>
                      <a:endParaRPr lang="en-US">
                        <a:solidFill>
                          <a:srgbClr val="002060"/>
                        </a:solidFill>
                      </a:endParaRPr>
                    </a:p>
                  </a:txBody>
                  <a:tcPr anchor="b"/>
                </a:tc>
                <a:tc>
                  <a:txBody>
                    <a:bodyPr/>
                    <a:lstStyle/>
                    <a:p>
                      <a:pPr fontAlgn="base"/>
                      <a:r>
                        <a:rPr lang="en-US" sz="1800">
                          <a:solidFill>
                            <a:srgbClr val="002060"/>
                          </a:solidFill>
                          <a:effectLst/>
                        </a:rPr>
                        <a:t>HHB or Maintenance Company/Service Battery CMD​</a:t>
                      </a:r>
                      <a:endParaRPr lang="en-US">
                        <a:solidFill>
                          <a:srgbClr val="002060"/>
                        </a:solidFill>
                        <a:effectLst/>
                      </a:endParaRPr>
                    </a:p>
                  </a:txBody>
                  <a:tcPr anchor="b"/>
                </a:tc>
                <a:tc>
                  <a:txBody>
                    <a:bodyPr/>
                    <a:lstStyle/>
                    <a:p>
                      <a:pPr fontAlgn="base"/>
                      <a:r>
                        <a:rPr lang="en-US" sz="1800">
                          <a:solidFill>
                            <a:srgbClr val="002060"/>
                          </a:solidFill>
                          <a:effectLst/>
                        </a:rPr>
                        <a:t>KD ​</a:t>
                      </a:r>
                      <a:endParaRPr lang="en-US">
                        <a:solidFill>
                          <a:srgbClr val="002060"/>
                        </a:solidFill>
                        <a:effectLst/>
                      </a:endParaRPr>
                    </a:p>
                  </a:txBody>
                  <a:tcPr anchor="b"/>
                </a:tc>
                <a:extLst>
                  <a:ext uri="{0D108BD9-81ED-4DB2-BD59-A6C34878D82A}">
                    <a16:rowId xmlns:a16="http://schemas.microsoft.com/office/drawing/2014/main" val="4128615251"/>
                  </a:ext>
                </a:extLst>
              </a:tr>
              <a:tr h="381000">
                <a:tc>
                  <a:txBody>
                    <a:bodyPr/>
                    <a:lstStyle/>
                    <a:p>
                      <a:pPr lvl="0" algn="l">
                        <a:lnSpc>
                          <a:spcPct val="100000"/>
                        </a:lnSpc>
                        <a:spcBef>
                          <a:spcPts val="0"/>
                        </a:spcBef>
                        <a:spcAft>
                          <a:spcPts val="0"/>
                        </a:spcAft>
                        <a:buNone/>
                      </a:pPr>
                      <a:r>
                        <a:rPr lang="en-US" sz="1800" b="0" i="0" u="none" strike="noStrike" noProof="0">
                          <a:solidFill>
                            <a:srgbClr val="002060"/>
                          </a:solidFill>
                          <a:effectLst/>
                          <a:latin typeface="Calibri"/>
                        </a:rPr>
                        <a:t>CPT</a:t>
                      </a:r>
                      <a:endParaRPr lang="en-US">
                        <a:solidFill>
                          <a:srgbClr val="002060"/>
                        </a:solidFill>
                      </a:endParaRPr>
                    </a:p>
                  </a:txBody>
                  <a:tcPr anchor="b"/>
                </a:tc>
                <a:tc>
                  <a:txBody>
                    <a:bodyPr/>
                    <a:lstStyle/>
                    <a:p>
                      <a:pPr fontAlgn="base"/>
                      <a:r>
                        <a:rPr lang="en-US" sz="1800">
                          <a:solidFill>
                            <a:srgbClr val="002060"/>
                          </a:solidFill>
                          <a:effectLst/>
                        </a:rPr>
                        <a:t>HHC Commander of non-ADA Organization​</a:t>
                      </a:r>
                      <a:endParaRPr lang="en-US">
                        <a:solidFill>
                          <a:srgbClr val="002060"/>
                        </a:solidFill>
                        <a:effectLst/>
                      </a:endParaRPr>
                    </a:p>
                  </a:txBody>
                  <a:tcPr anchor="b"/>
                </a:tc>
                <a:tc>
                  <a:txBody>
                    <a:bodyPr/>
                    <a:lstStyle/>
                    <a:p>
                      <a:pPr fontAlgn="base"/>
                      <a:r>
                        <a:rPr lang="en-US" sz="1800">
                          <a:solidFill>
                            <a:srgbClr val="002060"/>
                          </a:solidFill>
                          <a:effectLst/>
                        </a:rPr>
                        <a:t>KD ​</a:t>
                      </a:r>
                      <a:endParaRPr lang="en-US">
                        <a:solidFill>
                          <a:srgbClr val="002060"/>
                        </a:solidFill>
                        <a:effectLst/>
                      </a:endParaRPr>
                    </a:p>
                  </a:txBody>
                  <a:tcPr anchor="b"/>
                </a:tc>
                <a:extLst>
                  <a:ext uri="{0D108BD9-81ED-4DB2-BD59-A6C34878D82A}">
                    <a16:rowId xmlns:a16="http://schemas.microsoft.com/office/drawing/2014/main" val="45463012"/>
                  </a:ext>
                </a:extLst>
              </a:tr>
              <a:tr h="533400">
                <a:tc>
                  <a:txBody>
                    <a:bodyPr/>
                    <a:lstStyle/>
                    <a:p>
                      <a:pPr lvl="0" algn="l">
                        <a:lnSpc>
                          <a:spcPct val="100000"/>
                        </a:lnSpc>
                        <a:spcBef>
                          <a:spcPts val="0"/>
                        </a:spcBef>
                        <a:spcAft>
                          <a:spcPts val="0"/>
                        </a:spcAft>
                        <a:buNone/>
                      </a:pPr>
                      <a:r>
                        <a:rPr lang="en-US" sz="1800" b="0" i="0" u="none" strike="noStrike" noProof="0">
                          <a:solidFill>
                            <a:srgbClr val="002060"/>
                          </a:solidFill>
                          <a:effectLst/>
                          <a:latin typeface="Calibri"/>
                        </a:rPr>
                        <a:t>CPT</a:t>
                      </a:r>
                      <a:endParaRPr lang="en-US">
                        <a:solidFill>
                          <a:srgbClr val="002060"/>
                        </a:solidFill>
                      </a:endParaRPr>
                    </a:p>
                  </a:txBody>
                  <a:tcPr anchor="b"/>
                </a:tc>
                <a:tc>
                  <a:txBody>
                    <a:bodyPr/>
                    <a:lstStyle/>
                    <a:p>
                      <a:pPr fontAlgn="base"/>
                      <a:r>
                        <a:rPr lang="en-US" sz="1800">
                          <a:solidFill>
                            <a:srgbClr val="002060"/>
                          </a:solidFill>
                          <a:effectLst/>
                        </a:rPr>
                        <a:t>JTAGS/AN/TPY-2 FBM Detachment Command​</a:t>
                      </a:r>
                      <a:endParaRPr lang="en-US">
                        <a:solidFill>
                          <a:srgbClr val="002060"/>
                        </a:solidFill>
                        <a:effectLst/>
                      </a:endParaRPr>
                    </a:p>
                  </a:txBody>
                  <a:tcPr anchor="b"/>
                </a:tc>
                <a:tc>
                  <a:txBody>
                    <a:bodyPr/>
                    <a:lstStyle/>
                    <a:p>
                      <a:pPr fontAlgn="base"/>
                      <a:r>
                        <a:rPr lang="en-US" sz="1800">
                          <a:solidFill>
                            <a:srgbClr val="002060"/>
                          </a:solidFill>
                          <a:effectLst/>
                        </a:rPr>
                        <a:t>KD ​</a:t>
                      </a:r>
                      <a:endParaRPr lang="en-US">
                        <a:solidFill>
                          <a:srgbClr val="002060"/>
                        </a:solidFill>
                        <a:effectLst/>
                      </a:endParaRPr>
                    </a:p>
                  </a:txBody>
                  <a:tcPr anchor="b"/>
                </a:tc>
                <a:extLst>
                  <a:ext uri="{0D108BD9-81ED-4DB2-BD59-A6C34878D82A}">
                    <a16:rowId xmlns:a16="http://schemas.microsoft.com/office/drawing/2014/main" val="270562848"/>
                  </a:ext>
                </a:extLst>
              </a:tr>
              <a:tr h="533400">
                <a:tc>
                  <a:txBody>
                    <a:bodyPr/>
                    <a:lstStyle/>
                    <a:p>
                      <a:pPr lvl="0" algn="l">
                        <a:lnSpc>
                          <a:spcPct val="100000"/>
                        </a:lnSpc>
                        <a:spcBef>
                          <a:spcPts val="0"/>
                        </a:spcBef>
                        <a:spcAft>
                          <a:spcPts val="0"/>
                        </a:spcAft>
                        <a:buNone/>
                      </a:pPr>
                      <a:r>
                        <a:rPr lang="en-US" sz="1800" b="0" i="0" u="none" strike="noStrike" noProof="0">
                          <a:solidFill>
                            <a:srgbClr val="002060"/>
                          </a:solidFill>
                          <a:effectLst/>
                          <a:latin typeface="Calibri"/>
                        </a:rPr>
                        <a:t>CPT</a:t>
                      </a:r>
                    </a:p>
                  </a:txBody>
                  <a:tcPr anchor="b"/>
                </a:tc>
                <a:tc>
                  <a:txBody>
                    <a:bodyPr/>
                    <a:lstStyle/>
                    <a:p>
                      <a:pPr fontAlgn="base"/>
                      <a:r>
                        <a:rPr lang="en-US" sz="1800">
                          <a:solidFill>
                            <a:srgbClr val="002060"/>
                          </a:solidFill>
                          <a:effectLst/>
                        </a:rPr>
                        <a:t>ADA Brigade/AAMDC Air Defense Artillery Fire Control Officer​</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2313356665"/>
                  </a:ext>
                </a:extLst>
              </a:tr>
              <a:tr h="285750">
                <a:tc>
                  <a:txBody>
                    <a:bodyPr/>
                    <a:lstStyle/>
                    <a:p>
                      <a:pPr lvl="0" algn="l">
                        <a:lnSpc>
                          <a:spcPct val="100000"/>
                        </a:lnSpc>
                        <a:spcBef>
                          <a:spcPts val="0"/>
                        </a:spcBef>
                        <a:spcAft>
                          <a:spcPts val="0"/>
                        </a:spcAft>
                        <a:buNone/>
                      </a:pPr>
                      <a:r>
                        <a:rPr lang="en-US" sz="1800" b="0" i="0" u="none" strike="noStrike" noProof="0">
                          <a:solidFill>
                            <a:srgbClr val="002060"/>
                          </a:solidFill>
                          <a:effectLst/>
                          <a:latin typeface="Calibri"/>
                        </a:rPr>
                        <a:t>CPT</a:t>
                      </a:r>
                      <a:endParaRPr lang="en-US">
                        <a:solidFill>
                          <a:srgbClr val="002060"/>
                        </a:solidFill>
                      </a:endParaRPr>
                    </a:p>
                  </a:txBody>
                  <a:tcPr anchor="b"/>
                </a:tc>
                <a:tc>
                  <a:txBody>
                    <a:bodyPr/>
                    <a:lstStyle/>
                    <a:p>
                      <a:pPr fontAlgn="base"/>
                      <a:r>
                        <a:rPr lang="en-US" sz="1800">
                          <a:solidFill>
                            <a:srgbClr val="002060"/>
                          </a:solidFill>
                          <a:effectLst/>
                        </a:rPr>
                        <a:t>Patriot Top Gun Positions​</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1485834701"/>
                  </a:ext>
                </a:extLst>
              </a:tr>
              <a:tr h="381000">
                <a:tc>
                  <a:txBody>
                    <a:bodyPr/>
                    <a:lstStyle/>
                    <a:p>
                      <a:pPr lvl="0" algn="l">
                        <a:lnSpc>
                          <a:spcPct val="100000"/>
                        </a:lnSpc>
                        <a:spcBef>
                          <a:spcPts val="0"/>
                        </a:spcBef>
                        <a:spcAft>
                          <a:spcPts val="0"/>
                        </a:spcAft>
                        <a:buNone/>
                      </a:pPr>
                      <a:r>
                        <a:rPr lang="en-US" sz="1800" b="0" i="0" u="none" strike="noStrike" noProof="0">
                          <a:solidFill>
                            <a:srgbClr val="002060"/>
                          </a:solidFill>
                          <a:effectLst/>
                          <a:latin typeface="Calibri"/>
                        </a:rPr>
                        <a:t>CPT</a:t>
                      </a:r>
                      <a:endParaRPr lang="en-US">
                        <a:solidFill>
                          <a:srgbClr val="002060"/>
                        </a:solidFill>
                      </a:endParaRPr>
                    </a:p>
                  </a:txBody>
                  <a:tcPr anchor="b"/>
                </a:tc>
                <a:tc>
                  <a:txBody>
                    <a:bodyPr/>
                    <a:lstStyle/>
                    <a:p>
                      <a:pPr fontAlgn="base"/>
                      <a:r>
                        <a:rPr lang="en-US" sz="1800">
                          <a:solidFill>
                            <a:srgbClr val="002060"/>
                          </a:solidFill>
                          <a:effectLst/>
                        </a:rPr>
                        <a:t>Multinational Transition Team Trainer​</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2697827293"/>
                  </a:ext>
                </a:extLst>
              </a:tr>
              <a:tr h="285750">
                <a:tc>
                  <a:txBody>
                    <a:bodyPr/>
                    <a:lstStyle/>
                    <a:p>
                      <a:pPr lvl="0" algn="l">
                        <a:lnSpc>
                          <a:spcPct val="100000"/>
                        </a:lnSpc>
                        <a:spcBef>
                          <a:spcPts val="0"/>
                        </a:spcBef>
                        <a:spcAft>
                          <a:spcPts val="0"/>
                        </a:spcAft>
                        <a:buNone/>
                      </a:pPr>
                      <a:r>
                        <a:rPr lang="en-US" sz="1800" b="0" i="0" u="none" strike="noStrike" noProof="0">
                          <a:solidFill>
                            <a:srgbClr val="002060"/>
                          </a:solidFill>
                          <a:effectLst/>
                          <a:latin typeface="Calibri"/>
                        </a:rPr>
                        <a:t>CPT</a:t>
                      </a:r>
                      <a:endParaRPr lang="en-US">
                        <a:solidFill>
                          <a:srgbClr val="002060"/>
                        </a:solidFill>
                      </a:endParaRPr>
                    </a:p>
                  </a:txBody>
                  <a:tcPr anchor="b"/>
                </a:tc>
                <a:tc>
                  <a:txBody>
                    <a:bodyPr/>
                    <a:lstStyle/>
                    <a:p>
                      <a:pPr fontAlgn="base"/>
                      <a:r>
                        <a:rPr lang="en-US" sz="1800">
                          <a:solidFill>
                            <a:srgbClr val="002060"/>
                          </a:solidFill>
                          <a:effectLst/>
                        </a:rPr>
                        <a:t>CTC Observer/Controller​</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2462550298"/>
                  </a:ext>
                </a:extLst>
              </a:tr>
              <a:tr h="285750">
                <a:tc>
                  <a:txBody>
                    <a:bodyPr/>
                    <a:lstStyle/>
                    <a:p>
                      <a:pPr lvl="0" algn="l">
                        <a:lnSpc>
                          <a:spcPct val="100000"/>
                        </a:lnSpc>
                        <a:spcBef>
                          <a:spcPts val="0"/>
                        </a:spcBef>
                        <a:spcAft>
                          <a:spcPts val="0"/>
                        </a:spcAft>
                        <a:buNone/>
                      </a:pPr>
                      <a:r>
                        <a:rPr lang="en-US" sz="1800" b="0" i="0" u="none" strike="noStrike" noProof="0">
                          <a:solidFill>
                            <a:srgbClr val="002060"/>
                          </a:solidFill>
                          <a:effectLst/>
                          <a:latin typeface="Calibri"/>
                        </a:rPr>
                        <a:t>CPT</a:t>
                      </a:r>
                      <a:endParaRPr lang="en-US">
                        <a:solidFill>
                          <a:srgbClr val="002060"/>
                        </a:solidFill>
                      </a:endParaRPr>
                    </a:p>
                  </a:txBody>
                  <a:tcPr anchor="b"/>
                </a:tc>
                <a:tc>
                  <a:txBody>
                    <a:bodyPr/>
                    <a:lstStyle/>
                    <a:p>
                      <a:pPr fontAlgn="base"/>
                      <a:r>
                        <a:rPr lang="en-US" sz="1800">
                          <a:solidFill>
                            <a:srgbClr val="002060"/>
                          </a:solidFill>
                          <a:effectLst/>
                        </a:rPr>
                        <a:t>Small Group Instructor​</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3843164211"/>
                  </a:ext>
                </a:extLst>
              </a:tr>
              <a:tr h="285750">
                <a:tc>
                  <a:txBody>
                    <a:bodyPr/>
                    <a:lstStyle/>
                    <a:p>
                      <a:pPr lvl="0" algn="l">
                        <a:lnSpc>
                          <a:spcPct val="100000"/>
                        </a:lnSpc>
                        <a:spcBef>
                          <a:spcPts val="0"/>
                        </a:spcBef>
                        <a:spcAft>
                          <a:spcPts val="0"/>
                        </a:spcAft>
                        <a:buNone/>
                      </a:pPr>
                      <a:r>
                        <a:rPr lang="en-US" sz="1800" b="0" i="0" u="none" strike="noStrike" noProof="0">
                          <a:solidFill>
                            <a:srgbClr val="002060"/>
                          </a:solidFill>
                          <a:effectLst/>
                          <a:latin typeface="Calibri"/>
                        </a:rPr>
                        <a:t>CPT</a:t>
                      </a:r>
                      <a:endParaRPr lang="en-US">
                        <a:solidFill>
                          <a:srgbClr val="002060"/>
                        </a:solidFill>
                      </a:endParaRPr>
                    </a:p>
                  </a:txBody>
                  <a:tcPr anchor="b"/>
                </a:tc>
                <a:tc>
                  <a:txBody>
                    <a:bodyPr/>
                    <a:lstStyle/>
                    <a:p>
                      <a:pPr fontAlgn="base"/>
                      <a:r>
                        <a:rPr lang="en-US" sz="1800">
                          <a:solidFill>
                            <a:srgbClr val="002060"/>
                          </a:solidFill>
                          <a:effectLst/>
                        </a:rPr>
                        <a:t>ADA Battalion/Brigade Staff Officer​</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3187412372"/>
                  </a:ext>
                </a:extLst>
              </a:tr>
            </a:tbl>
          </a:graphicData>
        </a:graphic>
      </p:graphicFrame>
      <p:sp>
        <p:nvSpPr>
          <p:cNvPr id="3" name="TextBox 2">
            <a:extLst>
              <a:ext uri="{FF2B5EF4-FFF2-40B4-BE49-F238E27FC236}">
                <a16:creationId xmlns:a16="http://schemas.microsoft.com/office/drawing/2014/main" id="{F58D6720-6370-F862-9E5B-CCBAB5D02474}"/>
              </a:ext>
            </a:extLst>
          </p:cNvPr>
          <p:cNvSpPr txBox="1"/>
          <p:nvPr/>
        </p:nvSpPr>
        <p:spPr>
          <a:xfrm>
            <a:off x="2708214" y="730398"/>
            <a:ext cx="143411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1. Captain</a:t>
            </a:r>
            <a:endParaRPr lang="en-US" sz="1200" i="1">
              <a:solidFill>
                <a:schemeClr val="accent1">
                  <a:lumMod val="50000"/>
                </a:schemeClr>
              </a:solidFill>
              <a:latin typeface="Calibri"/>
              <a:cs typeface="Calibri"/>
            </a:endParaRPr>
          </a:p>
        </p:txBody>
      </p:sp>
    </p:spTree>
    <p:extLst>
      <p:ext uri="{BB962C8B-B14F-4D97-AF65-F5344CB8AC3E}">
        <p14:creationId xmlns:p14="http://schemas.microsoft.com/office/powerpoint/2010/main" val="343418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6868583" y="376238"/>
            <a:ext cx="5323417" cy="508000"/>
          </a:xfrm>
        </p:spPr>
        <p:txBody>
          <a:bodyPr vert="horz" lIns="91440" tIns="45720" rIns="91440" bIns="45720" rtlCol="0" anchor="t">
            <a:noAutofit/>
          </a:bodyPr>
          <a:lstStyle/>
          <a:p>
            <a:pPr marL="0" indent="0" algn="ctr">
              <a:buNone/>
            </a:pPr>
            <a:r>
              <a:rPr lang="en-US" sz="3600" b="1">
                <a:solidFill>
                  <a:srgbClr val="DE6201"/>
                </a:solidFill>
                <a:latin typeface="ITC Franklin Gothic Std Book"/>
              </a:rPr>
              <a:t>ChatGPT Output</a:t>
            </a:r>
          </a:p>
        </p:txBody>
      </p:sp>
      <p:sp>
        <p:nvSpPr>
          <p:cNvPr id="10" name="TextBox 9">
            <a:extLst>
              <a:ext uri="{FF2B5EF4-FFF2-40B4-BE49-F238E27FC236}">
                <a16:creationId xmlns:a16="http://schemas.microsoft.com/office/drawing/2014/main" id="{3B4F9C9E-F351-3C58-BD95-6F5DDAF2AD40}"/>
              </a:ext>
            </a:extLst>
          </p:cNvPr>
          <p:cNvSpPr txBox="1"/>
          <p:nvPr/>
        </p:nvSpPr>
        <p:spPr>
          <a:xfrm>
            <a:off x="8564484" y="2146186"/>
            <a:ext cx="2174947"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4. Lieutenant Colonel</a:t>
            </a:r>
            <a:endParaRPr lang="en-US" sz="1200" i="1">
              <a:solidFill>
                <a:schemeClr val="accent1">
                  <a:lumMod val="50000"/>
                </a:schemeClr>
              </a:solidFill>
              <a:latin typeface="Calibri"/>
              <a:cs typeface="Calibri"/>
            </a:endParaRPr>
          </a:p>
        </p:txBody>
      </p:sp>
      <p:sp>
        <p:nvSpPr>
          <p:cNvPr id="13" name="TextBox 12">
            <a:extLst>
              <a:ext uri="{FF2B5EF4-FFF2-40B4-BE49-F238E27FC236}">
                <a16:creationId xmlns:a16="http://schemas.microsoft.com/office/drawing/2014/main" id="{959BD530-29ED-C54E-959D-977E24A0C54B}"/>
              </a:ext>
            </a:extLst>
          </p:cNvPr>
          <p:cNvSpPr txBox="1"/>
          <p:nvPr/>
        </p:nvSpPr>
        <p:spPr>
          <a:xfrm>
            <a:off x="2409859" y="304507"/>
            <a:ext cx="1275364" cy="28229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3. Major</a:t>
            </a:r>
            <a:endParaRPr lang="en-US" sz="1200" i="1">
              <a:solidFill>
                <a:schemeClr val="accent1">
                  <a:lumMod val="50000"/>
                </a:schemeClr>
              </a:solidFill>
              <a:latin typeface="Calibri"/>
              <a:cs typeface="Calibri"/>
            </a:endParaRPr>
          </a:p>
        </p:txBody>
      </p:sp>
      <p:graphicFrame>
        <p:nvGraphicFramePr>
          <p:cNvPr id="6" name="Table 5">
            <a:extLst>
              <a:ext uri="{FF2B5EF4-FFF2-40B4-BE49-F238E27FC236}">
                <a16:creationId xmlns:a16="http://schemas.microsoft.com/office/drawing/2014/main" id="{D2C38FB5-DBD1-3B74-A885-20507DA407ED}"/>
              </a:ext>
            </a:extLst>
          </p:cNvPr>
          <p:cNvGraphicFramePr>
            <a:graphicFrameLocks noGrp="1"/>
          </p:cNvGraphicFramePr>
          <p:nvPr>
            <p:extLst>
              <p:ext uri="{D42A27DB-BD31-4B8C-83A1-F6EECF244321}">
                <p14:modId xmlns:p14="http://schemas.microsoft.com/office/powerpoint/2010/main" val="2963171053"/>
              </p:ext>
            </p:extLst>
          </p:nvPr>
        </p:nvGraphicFramePr>
        <p:xfrm>
          <a:off x="81925" y="846524"/>
          <a:ext cx="6465324" cy="3657600"/>
        </p:xfrm>
        <a:graphic>
          <a:graphicData uri="http://schemas.openxmlformats.org/drawingml/2006/table">
            <a:tbl>
              <a:tblPr firstRow="1" bandRow="1">
                <a:tableStyleId>{5C22544A-7EE6-4342-B048-85BDC9FD1C3A}</a:tableStyleId>
              </a:tblPr>
              <a:tblGrid>
                <a:gridCol w="730249">
                  <a:extLst>
                    <a:ext uri="{9D8B030D-6E8A-4147-A177-3AD203B41FA5}">
                      <a16:colId xmlns:a16="http://schemas.microsoft.com/office/drawing/2014/main" val="3983055507"/>
                    </a:ext>
                  </a:extLst>
                </a:gridCol>
                <a:gridCol w="4852802">
                  <a:extLst>
                    <a:ext uri="{9D8B030D-6E8A-4147-A177-3AD203B41FA5}">
                      <a16:colId xmlns:a16="http://schemas.microsoft.com/office/drawing/2014/main" val="698462774"/>
                    </a:ext>
                  </a:extLst>
                </a:gridCol>
                <a:gridCol w="882273">
                  <a:extLst>
                    <a:ext uri="{9D8B030D-6E8A-4147-A177-3AD203B41FA5}">
                      <a16:colId xmlns:a16="http://schemas.microsoft.com/office/drawing/2014/main" val="2170958521"/>
                    </a:ext>
                  </a:extLst>
                </a:gridCol>
              </a:tblGrid>
              <a:tr h="200025">
                <a:tc>
                  <a:txBody>
                    <a:bodyPr/>
                    <a:lstStyle/>
                    <a:p>
                      <a:pPr fontAlgn="base"/>
                      <a:r>
                        <a:rPr lang="en-US" sz="1800">
                          <a:effectLst/>
                        </a:rPr>
                        <a:t>Rank​​</a:t>
                      </a:r>
                      <a:endParaRPr lang="en-US" b="1">
                        <a:solidFill>
                          <a:srgbClr val="FFFFFF"/>
                        </a:solidFill>
                        <a:effectLst/>
                      </a:endParaRPr>
                    </a:p>
                  </a:txBody>
                  <a:tcPr anchor="b">
                    <a:solidFill>
                      <a:schemeClr val="accent1">
                        <a:lumMod val="50000"/>
                      </a:schemeClr>
                    </a:solidFill>
                  </a:tcPr>
                </a:tc>
                <a:tc>
                  <a:txBody>
                    <a:bodyPr/>
                    <a:lstStyle/>
                    <a:p>
                      <a:pPr fontAlgn="base"/>
                      <a:r>
                        <a:rPr lang="en-US" sz="1800">
                          <a:effectLst/>
                        </a:rPr>
                        <a:t>Assignment​​</a:t>
                      </a:r>
                      <a:endParaRPr lang="en-US" b="1">
                        <a:solidFill>
                          <a:srgbClr val="FFFFFF"/>
                        </a:solidFill>
                        <a:effectLst/>
                      </a:endParaRPr>
                    </a:p>
                  </a:txBody>
                  <a:tcPr anchor="b">
                    <a:solidFill>
                      <a:schemeClr val="accent1">
                        <a:lumMod val="50000"/>
                      </a:schemeClr>
                    </a:solidFill>
                  </a:tcPr>
                </a:tc>
                <a:tc>
                  <a:txBody>
                    <a:bodyPr/>
                    <a:lstStyle/>
                    <a:p>
                      <a:pPr fontAlgn="base"/>
                      <a:r>
                        <a:rPr lang="en-US" sz="1800">
                          <a:effectLst/>
                        </a:rPr>
                        <a:t>Type​​</a:t>
                      </a:r>
                      <a:endParaRPr lang="en-US" b="1">
                        <a:solidFill>
                          <a:srgbClr val="FFFFFF"/>
                        </a:solidFill>
                        <a:effectLst/>
                      </a:endParaRPr>
                    </a:p>
                  </a:txBody>
                  <a:tcPr anchor="b">
                    <a:solidFill>
                      <a:schemeClr val="accent1">
                        <a:lumMod val="50000"/>
                      </a:schemeClr>
                    </a:solidFill>
                  </a:tcPr>
                </a:tc>
                <a:extLst>
                  <a:ext uri="{0D108BD9-81ED-4DB2-BD59-A6C34878D82A}">
                    <a16:rowId xmlns:a16="http://schemas.microsoft.com/office/drawing/2014/main" val="807662482"/>
                  </a:ext>
                </a:extLst>
              </a:tr>
              <a:tr h="200025">
                <a:tc>
                  <a:txBody>
                    <a:bodyPr/>
                    <a:lstStyle/>
                    <a:p>
                      <a:pPr fontAlgn="base"/>
                      <a:r>
                        <a:rPr lang="en-US" sz="1800">
                          <a:solidFill>
                            <a:srgbClr val="002060"/>
                          </a:solidFill>
                          <a:effectLst/>
                        </a:rPr>
                        <a:t>MAJ​</a:t>
                      </a:r>
                      <a:endParaRPr lang="en-US">
                        <a:solidFill>
                          <a:srgbClr val="002060"/>
                        </a:solidFill>
                        <a:effectLst/>
                      </a:endParaRPr>
                    </a:p>
                  </a:txBody>
                  <a:tcPr anchor="b"/>
                </a:tc>
                <a:tc>
                  <a:txBody>
                    <a:bodyPr/>
                    <a:lstStyle/>
                    <a:p>
                      <a:pPr fontAlgn="base"/>
                      <a:r>
                        <a:rPr lang="en-US" sz="1800">
                          <a:solidFill>
                            <a:srgbClr val="002060"/>
                          </a:solidFill>
                          <a:effectLst/>
                        </a:rPr>
                        <a:t>Battalion/Brigade S-3 or XO of ADA Organization​</a:t>
                      </a:r>
                      <a:endParaRPr lang="en-US">
                        <a:solidFill>
                          <a:srgbClr val="002060"/>
                        </a:solidFill>
                        <a:effectLst/>
                      </a:endParaRPr>
                    </a:p>
                  </a:txBody>
                  <a:tcPr anchor="b"/>
                </a:tc>
                <a:tc>
                  <a:txBody>
                    <a:bodyPr/>
                    <a:lstStyle/>
                    <a:p>
                      <a:pPr fontAlgn="base"/>
                      <a:r>
                        <a:rPr lang="en-US" sz="1800">
                          <a:solidFill>
                            <a:srgbClr val="002060"/>
                          </a:solidFill>
                          <a:effectLst/>
                        </a:rPr>
                        <a:t>KD​</a:t>
                      </a:r>
                      <a:endParaRPr lang="en-US">
                        <a:solidFill>
                          <a:srgbClr val="002060"/>
                        </a:solidFill>
                        <a:effectLst/>
                      </a:endParaRPr>
                    </a:p>
                  </a:txBody>
                  <a:tcPr anchor="b"/>
                </a:tc>
                <a:extLst>
                  <a:ext uri="{0D108BD9-81ED-4DB2-BD59-A6C34878D82A}">
                    <a16:rowId xmlns:a16="http://schemas.microsoft.com/office/drawing/2014/main" val="2244773956"/>
                  </a:ext>
                </a:extLst>
              </a:tr>
              <a:tr h="200025">
                <a:tc>
                  <a:txBody>
                    <a:bodyPr/>
                    <a:lstStyle/>
                    <a:p>
                      <a:pPr fontAlgn="base"/>
                      <a:r>
                        <a:rPr lang="en-US" sz="1800">
                          <a:solidFill>
                            <a:srgbClr val="002060"/>
                          </a:solidFill>
                          <a:effectLst/>
                        </a:rPr>
                        <a:t>MAJ​</a:t>
                      </a:r>
                      <a:endParaRPr lang="en-US">
                        <a:solidFill>
                          <a:srgbClr val="002060"/>
                        </a:solidFill>
                        <a:effectLst/>
                      </a:endParaRPr>
                    </a:p>
                  </a:txBody>
                  <a:tcPr anchor="b"/>
                </a:tc>
                <a:tc>
                  <a:txBody>
                    <a:bodyPr/>
                    <a:lstStyle/>
                    <a:p>
                      <a:pPr fontAlgn="base"/>
                      <a:r>
                        <a:rPr lang="en-US" sz="1800">
                          <a:solidFill>
                            <a:srgbClr val="002060"/>
                          </a:solidFill>
                          <a:effectLst/>
                        </a:rPr>
                        <a:t>Battalion/Brigade S-3 or XO of Combat Arms Unit​</a:t>
                      </a:r>
                      <a:endParaRPr lang="en-US">
                        <a:solidFill>
                          <a:srgbClr val="002060"/>
                        </a:solidFill>
                        <a:effectLst/>
                      </a:endParaRPr>
                    </a:p>
                  </a:txBody>
                  <a:tcPr anchor="b"/>
                </a:tc>
                <a:tc>
                  <a:txBody>
                    <a:bodyPr/>
                    <a:lstStyle/>
                    <a:p>
                      <a:pPr fontAlgn="base"/>
                      <a:r>
                        <a:rPr lang="en-US" sz="1800">
                          <a:solidFill>
                            <a:srgbClr val="002060"/>
                          </a:solidFill>
                          <a:effectLst/>
                        </a:rPr>
                        <a:t>KD​</a:t>
                      </a:r>
                      <a:endParaRPr lang="en-US">
                        <a:solidFill>
                          <a:srgbClr val="002060"/>
                        </a:solidFill>
                        <a:effectLst/>
                      </a:endParaRPr>
                    </a:p>
                  </a:txBody>
                  <a:tcPr anchor="b"/>
                </a:tc>
                <a:extLst>
                  <a:ext uri="{0D108BD9-81ED-4DB2-BD59-A6C34878D82A}">
                    <a16:rowId xmlns:a16="http://schemas.microsoft.com/office/drawing/2014/main" val="2386301252"/>
                  </a:ext>
                </a:extLst>
              </a:tr>
              <a:tr h="200025">
                <a:tc>
                  <a:txBody>
                    <a:bodyPr/>
                    <a:lstStyle/>
                    <a:p>
                      <a:pPr fontAlgn="base"/>
                      <a:r>
                        <a:rPr lang="en-US" sz="1800">
                          <a:solidFill>
                            <a:srgbClr val="002060"/>
                          </a:solidFill>
                          <a:effectLst/>
                        </a:rPr>
                        <a:t>MAJ​</a:t>
                      </a:r>
                      <a:endParaRPr lang="en-US">
                        <a:solidFill>
                          <a:srgbClr val="002060"/>
                        </a:solidFill>
                        <a:effectLst/>
                      </a:endParaRPr>
                    </a:p>
                  </a:txBody>
                  <a:tcPr anchor="b"/>
                </a:tc>
                <a:tc>
                  <a:txBody>
                    <a:bodyPr/>
                    <a:lstStyle/>
                    <a:p>
                      <a:pPr fontAlgn="base"/>
                      <a:r>
                        <a:rPr lang="en-US" sz="1800">
                          <a:solidFill>
                            <a:srgbClr val="002060"/>
                          </a:solidFill>
                          <a:effectLst/>
                        </a:rPr>
                        <a:t>AAMDC Plans Officer​</a:t>
                      </a:r>
                      <a:endParaRPr lang="en-US">
                        <a:solidFill>
                          <a:srgbClr val="002060"/>
                        </a:solidFill>
                        <a:effectLst/>
                      </a:endParaRPr>
                    </a:p>
                  </a:txBody>
                  <a:tcPr anchor="b"/>
                </a:tc>
                <a:tc>
                  <a:txBody>
                    <a:bodyPr/>
                    <a:lstStyle/>
                    <a:p>
                      <a:pPr fontAlgn="base"/>
                      <a:r>
                        <a:rPr lang="en-US" sz="1800">
                          <a:solidFill>
                            <a:srgbClr val="002060"/>
                          </a:solidFill>
                          <a:effectLst/>
                        </a:rPr>
                        <a:t>KD​</a:t>
                      </a:r>
                      <a:endParaRPr lang="en-US">
                        <a:solidFill>
                          <a:srgbClr val="002060"/>
                        </a:solidFill>
                        <a:effectLst/>
                      </a:endParaRPr>
                    </a:p>
                  </a:txBody>
                  <a:tcPr anchor="b"/>
                </a:tc>
                <a:extLst>
                  <a:ext uri="{0D108BD9-81ED-4DB2-BD59-A6C34878D82A}">
                    <a16:rowId xmlns:a16="http://schemas.microsoft.com/office/drawing/2014/main" val="1578860420"/>
                  </a:ext>
                </a:extLst>
              </a:tr>
              <a:tr h="200025">
                <a:tc>
                  <a:txBody>
                    <a:bodyPr/>
                    <a:lstStyle/>
                    <a:p>
                      <a:pPr fontAlgn="base"/>
                      <a:r>
                        <a:rPr lang="en-US" sz="1800">
                          <a:solidFill>
                            <a:srgbClr val="002060"/>
                          </a:solidFill>
                          <a:effectLst/>
                        </a:rPr>
                        <a:t>MAJ​</a:t>
                      </a:r>
                      <a:endParaRPr lang="en-US">
                        <a:solidFill>
                          <a:srgbClr val="002060"/>
                        </a:solidFill>
                        <a:effectLst/>
                      </a:endParaRPr>
                    </a:p>
                  </a:txBody>
                  <a:tcPr anchor="b"/>
                </a:tc>
                <a:tc>
                  <a:txBody>
                    <a:bodyPr/>
                    <a:lstStyle/>
                    <a:p>
                      <a:pPr fontAlgn="base"/>
                      <a:r>
                        <a:rPr lang="en-US" sz="1800">
                          <a:solidFill>
                            <a:srgbClr val="002060"/>
                          </a:solidFill>
                          <a:effectLst/>
                        </a:rPr>
                        <a:t>Senior ADA Fire Control Officer​</a:t>
                      </a:r>
                      <a:endParaRPr lang="en-US">
                        <a:solidFill>
                          <a:srgbClr val="002060"/>
                        </a:solidFill>
                        <a:effectLst/>
                      </a:endParaRPr>
                    </a:p>
                  </a:txBody>
                  <a:tcPr anchor="b"/>
                </a:tc>
                <a:tc>
                  <a:txBody>
                    <a:bodyPr/>
                    <a:lstStyle/>
                    <a:p>
                      <a:pPr fontAlgn="base"/>
                      <a:r>
                        <a:rPr lang="en-US" sz="1800">
                          <a:solidFill>
                            <a:srgbClr val="002060"/>
                          </a:solidFill>
                          <a:effectLst/>
                        </a:rPr>
                        <a:t>KD​</a:t>
                      </a:r>
                      <a:endParaRPr lang="en-US">
                        <a:solidFill>
                          <a:srgbClr val="002060"/>
                        </a:solidFill>
                        <a:effectLst/>
                      </a:endParaRPr>
                    </a:p>
                  </a:txBody>
                  <a:tcPr anchor="b"/>
                </a:tc>
                <a:extLst>
                  <a:ext uri="{0D108BD9-81ED-4DB2-BD59-A6C34878D82A}">
                    <a16:rowId xmlns:a16="http://schemas.microsoft.com/office/drawing/2014/main" val="1532518973"/>
                  </a:ext>
                </a:extLst>
              </a:tr>
              <a:tr h="200025">
                <a:tc>
                  <a:txBody>
                    <a:bodyPr/>
                    <a:lstStyle/>
                    <a:p>
                      <a:pPr fontAlgn="base"/>
                      <a:r>
                        <a:rPr lang="en-US" sz="1800">
                          <a:solidFill>
                            <a:srgbClr val="002060"/>
                          </a:solidFill>
                          <a:effectLst/>
                        </a:rPr>
                        <a:t>MAJ​</a:t>
                      </a:r>
                      <a:endParaRPr lang="en-US">
                        <a:solidFill>
                          <a:srgbClr val="002060"/>
                        </a:solidFill>
                        <a:effectLst/>
                      </a:endParaRPr>
                    </a:p>
                  </a:txBody>
                  <a:tcPr anchor="b"/>
                </a:tc>
                <a:tc>
                  <a:txBody>
                    <a:bodyPr/>
                    <a:lstStyle/>
                    <a:p>
                      <a:pPr fontAlgn="base"/>
                      <a:r>
                        <a:rPr lang="en-US" sz="1800">
                          <a:solidFill>
                            <a:srgbClr val="002060"/>
                          </a:solidFill>
                          <a:effectLst/>
                        </a:rPr>
                        <a:t>CTC Senior O/C​</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3606470686"/>
                  </a:ext>
                </a:extLst>
              </a:tr>
              <a:tr h="200025">
                <a:tc>
                  <a:txBody>
                    <a:bodyPr/>
                    <a:lstStyle/>
                    <a:p>
                      <a:pPr fontAlgn="base"/>
                      <a:r>
                        <a:rPr lang="en-US" sz="1800">
                          <a:solidFill>
                            <a:srgbClr val="002060"/>
                          </a:solidFill>
                          <a:effectLst/>
                        </a:rPr>
                        <a:t>MAJ​</a:t>
                      </a:r>
                      <a:endParaRPr lang="en-US">
                        <a:solidFill>
                          <a:srgbClr val="002060"/>
                        </a:solidFill>
                        <a:effectLst/>
                      </a:endParaRPr>
                    </a:p>
                  </a:txBody>
                  <a:tcPr anchor="b"/>
                </a:tc>
                <a:tc>
                  <a:txBody>
                    <a:bodyPr/>
                    <a:lstStyle/>
                    <a:p>
                      <a:pPr fontAlgn="base"/>
                      <a:r>
                        <a:rPr lang="en-US" sz="1800">
                          <a:solidFill>
                            <a:srgbClr val="002060"/>
                          </a:solidFill>
                          <a:effectLst/>
                        </a:rPr>
                        <a:t>ADA Brigade Staff Officer​</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343570217"/>
                  </a:ext>
                </a:extLst>
              </a:tr>
              <a:tr h="200025">
                <a:tc>
                  <a:txBody>
                    <a:bodyPr/>
                    <a:lstStyle/>
                    <a:p>
                      <a:pPr fontAlgn="base"/>
                      <a:r>
                        <a:rPr lang="en-US" sz="1800">
                          <a:solidFill>
                            <a:srgbClr val="002060"/>
                          </a:solidFill>
                          <a:effectLst/>
                        </a:rPr>
                        <a:t>MAJ​</a:t>
                      </a:r>
                      <a:endParaRPr lang="en-US">
                        <a:solidFill>
                          <a:srgbClr val="002060"/>
                        </a:solidFill>
                        <a:effectLst/>
                      </a:endParaRPr>
                    </a:p>
                  </a:txBody>
                  <a:tcPr anchor="b"/>
                </a:tc>
                <a:tc>
                  <a:txBody>
                    <a:bodyPr/>
                    <a:lstStyle/>
                    <a:p>
                      <a:pPr fontAlgn="base"/>
                      <a:r>
                        <a:rPr lang="en-US" sz="1800">
                          <a:solidFill>
                            <a:srgbClr val="002060"/>
                          </a:solidFill>
                          <a:effectLst/>
                        </a:rPr>
                        <a:t>USAADAS/ILE Faculty and Staff Officer​</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3224155154"/>
                  </a:ext>
                </a:extLst>
              </a:tr>
              <a:tr h="200025">
                <a:tc>
                  <a:txBody>
                    <a:bodyPr/>
                    <a:lstStyle/>
                    <a:p>
                      <a:pPr fontAlgn="base"/>
                      <a:r>
                        <a:rPr lang="en-US" sz="1800">
                          <a:solidFill>
                            <a:srgbClr val="002060"/>
                          </a:solidFill>
                          <a:effectLst/>
                        </a:rPr>
                        <a:t>MAJ​</a:t>
                      </a:r>
                      <a:endParaRPr lang="en-US">
                        <a:solidFill>
                          <a:srgbClr val="002060"/>
                        </a:solidFill>
                        <a:effectLst/>
                      </a:endParaRPr>
                    </a:p>
                  </a:txBody>
                  <a:tcPr anchor="b"/>
                </a:tc>
                <a:tc>
                  <a:txBody>
                    <a:bodyPr/>
                    <a:lstStyle/>
                    <a:p>
                      <a:pPr fontAlgn="base"/>
                      <a:r>
                        <a:rPr lang="en-US" sz="1800">
                          <a:solidFill>
                            <a:srgbClr val="002060"/>
                          </a:solidFill>
                          <a:effectLst/>
                        </a:rPr>
                        <a:t>Brigade/Division/Corps Staff Officer​</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2197409339"/>
                  </a:ext>
                </a:extLst>
              </a:tr>
              <a:tr h="200025">
                <a:tc>
                  <a:txBody>
                    <a:bodyPr/>
                    <a:lstStyle/>
                    <a:p>
                      <a:pPr fontAlgn="base"/>
                      <a:r>
                        <a:rPr lang="en-US" sz="1800">
                          <a:solidFill>
                            <a:srgbClr val="002060"/>
                          </a:solidFill>
                          <a:effectLst/>
                        </a:rPr>
                        <a:t>MAJ​</a:t>
                      </a:r>
                      <a:endParaRPr lang="en-US">
                        <a:solidFill>
                          <a:srgbClr val="002060"/>
                        </a:solidFill>
                        <a:effectLst/>
                      </a:endParaRPr>
                    </a:p>
                  </a:txBody>
                  <a:tcPr anchor="b"/>
                </a:tc>
                <a:tc>
                  <a:txBody>
                    <a:bodyPr/>
                    <a:lstStyle/>
                    <a:p>
                      <a:pPr fontAlgn="base"/>
                      <a:r>
                        <a:rPr lang="en-US" sz="1800">
                          <a:solidFill>
                            <a:srgbClr val="002060"/>
                          </a:solidFill>
                          <a:effectLst/>
                        </a:rPr>
                        <a:t>GMD Brigade/ARSPACE/SMDC Staff Officer​</a:t>
                      </a:r>
                      <a:endParaRPr lang="en-US">
                        <a:solidFill>
                          <a:srgbClr val="002060"/>
                        </a:solidFill>
                        <a:effectLst/>
                      </a:endParaRPr>
                    </a:p>
                  </a:txBody>
                  <a:tcPr anchor="b"/>
                </a:tc>
                <a:tc>
                  <a:txBody>
                    <a:bodyPr/>
                    <a:lstStyle/>
                    <a:p>
                      <a:pPr fontAlgn="base"/>
                      <a:r>
                        <a:rPr lang="en-US" sz="1800">
                          <a:solidFill>
                            <a:srgbClr val="002060"/>
                          </a:solidFill>
                          <a:effectLst/>
                        </a:rPr>
                        <a:t>DEV​</a:t>
                      </a:r>
                      <a:endParaRPr lang="en-US">
                        <a:solidFill>
                          <a:srgbClr val="002060"/>
                        </a:solidFill>
                        <a:effectLst/>
                      </a:endParaRPr>
                    </a:p>
                  </a:txBody>
                  <a:tcPr anchor="b"/>
                </a:tc>
                <a:extLst>
                  <a:ext uri="{0D108BD9-81ED-4DB2-BD59-A6C34878D82A}">
                    <a16:rowId xmlns:a16="http://schemas.microsoft.com/office/drawing/2014/main" val="3114954265"/>
                  </a:ext>
                </a:extLst>
              </a:tr>
            </a:tbl>
          </a:graphicData>
        </a:graphic>
      </p:graphicFrame>
      <p:graphicFrame>
        <p:nvGraphicFramePr>
          <p:cNvPr id="4" name="Table 3">
            <a:extLst>
              <a:ext uri="{FF2B5EF4-FFF2-40B4-BE49-F238E27FC236}">
                <a16:creationId xmlns:a16="http://schemas.microsoft.com/office/drawing/2014/main" id="{43583E0F-84B3-D439-B8D2-6421220BF095}"/>
              </a:ext>
            </a:extLst>
          </p:cNvPr>
          <p:cNvGraphicFramePr>
            <a:graphicFrameLocks noGrp="1"/>
          </p:cNvGraphicFramePr>
          <p:nvPr>
            <p:extLst>
              <p:ext uri="{D42A27DB-BD31-4B8C-83A1-F6EECF244321}">
                <p14:modId xmlns:p14="http://schemas.microsoft.com/office/powerpoint/2010/main" val="246815298"/>
              </p:ext>
            </p:extLst>
          </p:nvPr>
        </p:nvGraphicFramePr>
        <p:xfrm>
          <a:off x="6649424" y="2595949"/>
          <a:ext cx="5439723" cy="2653860"/>
        </p:xfrm>
        <a:graphic>
          <a:graphicData uri="http://schemas.openxmlformats.org/drawingml/2006/table">
            <a:tbl>
              <a:tblPr firstRow="1" bandRow="1">
                <a:tableStyleId>{5C22544A-7EE6-4342-B048-85BDC9FD1C3A}</a:tableStyleId>
              </a:tblPr>
              <a:tblGrid>
                <a:gridCol w="767646">
                  <a:extLst>
                    <a:ext uri="{9D8B030D-6E8A-4147-A177-3AD203B41FA5}">
                      <a16:colId xmlns:a16="http://schemas.microsoft.com/office/drawing/2014/main" val="1897841563"/>
                    </a:ext>
                  </a:extLst>
                </a:gridCol>
                <a:gridCol w="4007723">
                  <a:extLst>
                    <a:ext uri="{9D8B030D-6E8A-4147-A177-3AD203B41FA5}">
                      <a16:colId xmlns:a16="http://schemas.microsoft.com/office/drawing/2014/main" val="4079292992"/>
                    </a:ext>
                  </a:extLst>
                </a:gridCol>
                <a:gridCol w="664354">
                  <a:extLst>
                    <a:ext uri="{9D8B030D-6E8A-4147-A177-3AD203B41FA5}">
                      <a16:colId xmlns:a16="http://schemas.microsoft.com/office/drawing/2014/main" val="108420912"/>
                    </a:ext>
                  </a:extLst>
                </a:gridCol>
              </a:tblGrid>
              <a:tr h="344520">
                <a:tc>
                  <a:txBody>
                    <a:bodyPr/>
                    <a:lstStyle/>
                    <a:p>
                      <a:pPr lvl="0">
                        <a:buNone/>
                      </a:pPr>
                      <a:r>
                        <a:rPr lang="en-US" sz="1800">
                          <a:effectLst/>
                        </a:rPr>
                        <a:t>Rank​​</a:t>
                      </a:r>
                      <a:endParaRPr lang="en-US" b="1">
                        <a:solidFill>
                          <a:srgbClr val="FFFFFF"/>
                        </a:solidFill>
                        <a:effectLst/>
                      </a:endParaRPr>
                    </a:p>
                  </a:txBody>
                  <a:tcPr marL="28575" marR="28575" marT="19050" marB="19050" anchor="b">
                    <a:solidFill>
                      <a:schemeClr val="accent1">
                        <a:lumMod val="50000"/>
                      </a:schemeClr>
                    </a:solidFill>
                  </a:tcPr>
                </a:tc>
                <a:tc>
                  <a:txBody>
                    <a:bodyPr/>
                    <a:lstStyle/>
                    <a:p>
                      <a:pPr lvl="0">
                        <a:buNone/>
                      </a:pPr>
                      <a:r>
                        <a:rPr lang="en-US" sz="1800">
                          <a:effectLst/>
                        </a:rPr>
                        <a:t>Assignment​​</a:t>
                      </a:r>
                      <a:endParaRPr lang="en-US" b="1">
                        <a:solidFill>
                          <a:srgbClr val="FFFFFF"/>
                        </a:solidFill>
                        <a:effectLst/>
                      </a:endParaRPr>
                    </a:p>
                  </a:txBody>
                  <a:tcPr marL="28575" marR="28575" marT="19050" marB="19050" anchor="b">
                    <a:solidFill>
                      <a:schemeClr val="accent1">
                        <a:lumMod val="50000"/>
                      </a:schemeClr>
                    </a:solidFill>
                  </a:tcPr>
                </a:tc>
                <a:tc>
                  <a:txBody>
                    <a:bodyPr/>
                    <a:lstStyle/>
                    <a:p>
                      <a:pPr lvl="0">
                        <a:buNone/>
                      </a:pPr>
                      <a:r>
                        <a:rPr lang="en-US" sz="1800">
                          <a:effectLst/>
                        </a:rPr>
                        <a:t>Type​​</a:t>
                      </a:r>
                      <a:endParaRPr lang="en-US" b="1">
                        <a:solidFill>
                          <a:srgbClr val="FFFFFF"/>
                        </a:solidFill>
                        <a:effectLst/>
                      </a:endParaRPr>
                    </a:p>
                  </a:txBody>
                  <a:tcPr marL="28575" marR="28575" marT="19050" marB="19050" anchor="b">
                    <a:solidFill>
                      <a:schemeClr val="accent1">
                        <a:lumMod val="50000"/>
                      </a:schemeClr>
                    </a:solidFill>
                  </a:tcPr>
                </a:tc>
                <a:extLst>
                  <a:ext uri="{0D108BD9-81ED-4DB2-BD59-A6C34878D82A}">
                    <a16:rowId xmlns:a16="http://schemas.microsoft.com/office/drawing/2014/main" val="2599193224"/>
                  </a:ext>
                </a:extLst>
              </a:tr>
              <a:tr h="344520">
                <a:tc>
                  <a:txBody>
                    <a:bodyPr/>
                    <a:lstStyle/>
                    <a:p>
                      <a:pPr rtl="0" fontAlgn="b"/>
                      <a:r>
                        <a:rPr lang="en-US">
                          <a:solidFill>
                            <a:srgbClr val="002060"/>
                          </a:solidFill>
                          <a:effectLst/>
                        </a:rPr>
                        <a:t>LTC</a:t>
                      </a:r>
                    </a:p>
                  </a:txBody>
                  <a:tcPr marL="28575" marR="28575" marT="19050" marB="19050" anchor="b"/>
                </a:tc>
                <a:tc>
                  <a:txBody>
                    <a:bodyPr/>
                    <a:lstStyle/>
                    <a:p>
                      <a:pPr rtl="0" fontAlgn="b"/>
                      <a:r>
                        <a:rPr lang="en-US">
                          <a:solidFill>
                            <a:srgbClr val="002060"/>
                          </a:solidFill>
                          <a:effectLst/>
                        </a:rPr>
                        <a:t>Battalion/Brigade Commander</a:t>
                      </a:r>
                    </a:p>
                  </a:txBody>
                  <a:tcPr marL="28575" marR="28575" marT="19050" marB="19050" anchor="b"/>
                </a:tc>
                <a:tc>
                  <a:txBody>
                    <a:bodyPr/>
                    <a:lstStyle/>
                    <a:p>
                      <a:pPr rtl="0" fontAlgn="b"/>
                      <a:r>
                        <a:rPr lang="en-US">
                          <a:solidFill>
                            <a:srgbClr val="002060"/>
                          </a:solidFill>
                          <a:effectLst/>
                        </a:rPr>
                        <a:t>KD</a:t>
                      </a:r>
                    </a:p>
                  </a:txBody>
                  <a:tcPr marL="28575" marR="28575" marT="19050" marB="19050" anchor="b"/>
                </a:tc>
                <a:extLst>
                  <a:ext uri="{0D108BD9-81ED-4DB2-BD59-A6C34878D82A}">
                    <a16:rowId xmlns:a16="http://schemas.microsoft.com/office/drawing/2014/main" val="3363066272"/>
                  </a:ext>
                </a:extLst>
              </a:tr>
              <a:tr h="344520">
                <a:tc>
                  <a:txBody>
                    <a:bodyPr/>
                    <a:lstStyle/>
                    <a:p>
                      <a:pPr rtl="0" fontAlgn="b"/>
                      <a:r>
                        <a:rPr lang="en-US">
                          <a:solidFill>
                            <a:srgbClr val="002060"/>
                          </a:solidFill>
                          <a:effectLst/>
                        </a:rPr>
                        <a:t>LTC</a:t>
                      </a:r>
                    </a:p>
                  </a:txBody>
                  <a:tcPr marL="28575" marR="28575" marT="19050" marB="19050" anchor="b"/>
                </a:tc>
                <a:tc>
                  <a:txBody>
                    <a:bodyPr/>
                    <a:lstStyle/>
                    <a:p>
                      <a:pPr rtl="0" fontAlgn="b"/>
                      <a:r>
                        <a:rPr lang="en-US">
                          <a:solidFill>
                            <a:srgbClr val="002060"/>
                          </a:solidFill>
                          <a:effectLst/>
                        </a:rPr>
                        <a:t>AAMDC Plans Officer</a:t>
                      </a:r>
                    </a:p>
                  </a:txBody>
                  <a:tcPr marL="28575" marR="28575" marT="19050" marB="19050" anchor="b"/>
                </a:tc>
                <a:tc>
                  <a:txBody>
                    <a:bodyPr/>
                    <a:lstStyle/>
                    <a:p>
                      <a:pPr rtl="0" fontAlgn="b"/>
                      <a:r>
                        <a:rPr lang="en-US">
                          <a:solidFill>
                            <a:srgbClr val="002060"/>
                          </a:solidFill>
                          <a:effectLst/>
                        </a:rPr>
                        <a:t>KD</a:t>
                      </a:r>
                    </a:p>
                  </a:txBody>
                  <a:tcPr marL="28575" marR="28575" marT="19050" marB="19050" anchor="b"/>
                </a:tc>
                <a:extLst>
                  <a:ext uri="{0D108BD9-81ED-4DB2-BD59-A6C34878D82A}">
                    <a16:rowId xmlns:a16="http://schemas.microsoft.com/office/drawing/2014/main" val="2815046411"/>
                  </a:ext>
                </a:extLst>
              </a:tr>
              <a:tr h="344520">
                <a:tc>
                  <a:txBody>
                    <a:bodyPr/>
                    <a:lstStyle/>
                    <a:p>
                      <a:pPr rtl="0" fontAlgn="b"/>
                      <a:r>
                        <a:rPr lang="en-US">
                          <a:solidFill>
                            <a:srgbClr val="002060"/>
                          </a:solidFill>
                          <a:effectLst/>
                        </a:rPr>
                        <a:t>LTC</a:t>
                      </a:r>
                    </a:p>
                  </a:txBody>
                  <a:tcPr marL="28575" marR="28575" marT="19050" marB="19050" anchor="b"/>
                </a:tc>
                <a:tc>
                  <a:txBody>
                    <a:bodyPr/>
                    <a:lstStyle/>
                    <a:p>
                      <a:pPr rtl="0" fontAlgn="b"/>
                      <a:r>
                        <a:rPr lang="en-US">
                          <a:solidFill>
                            <a:srgbClr val="002060"/>
                          </a:solidFill>
                          <a:effectLst/>
                        </a:rPr>
                        <a:t>Senior ADA Fire Control Officer</a:t>
                      </a:r>
                    </a:p>
                  </a:txBody>
                  <a:tcPr marL="28575" marR="28575" marT="19050" marB="19050" anchor="b"/>
                </a:tc>
                <a:tc>
                  <a:txBody>
                    <a:bodyPr/>
                    <a:lstStyle/>
                    <a:p>
                      <a:pPr rtl="0" fontAlgn="b"/>
                      <a:r>
                        <a:rPr lang="en-US">
                          <a:solidFill>
                            <a:srgbClr val="002060"/>
                          </a:solidFill>
                          <a:effectLst/>
                        </a:rPr>
                        <a:t>KD</a:t>
                      </a:r>
                    </a:p>
                  </a:txBody>
                  <a:tcPr marL="28575" marR="28575" marT="19050" marB="19050" anchor="b"/>
                </a:tc>
                <a:extLst>
                  <a:ext uri="{0D108BD9-81ED-4DB2-BD59-A6C34878D82A}">
                    <a16:rowId xmlns:a16="http://schemas.microsoft.com/office/drawing/2014/main" val="2018809206"/>
                  </a:ext>
                </a:extLst>
              </a:tr>
              <a:tr h="344520">
                <a:tc>
                  <a:txBody>
                    <a:bodyPr/>
                    <a:lstStyle/>
                    <a:p>
                      <a:pPr rtl="0" fontAlgn="b"/>
                      <a:r>
                        <a:rPr lang="en-US">
                          <a:solidFill>
                            <a:srgbClr val="002060"/>
                          </a:solidFill>
                          <a:effectLst/>
                        </a:rPr>
                        <a:t>LTC</a:t>
                      </a:r>
                    </a:p>
                  </a:txBody>
                  <a:tcPr marL="28575" marR="28575" marT="19050" marB="19050" anchor="b"/>
                </a:tc>
                <a:tc>
                  <a:txBody>
                    <a:bodyPr/>
                    <a:lstStyle/>
                    <a:p>
                      <a:pPr rtl="0" fontAlgn="b"/>
                      <a:r>
                        <a:rPr lang="en-US">
                          <a:solidFill>
                            <a:srgbClr val="002060"/>
                          </a:solidFill>
                          <a:effectLst/>
                        </a:rPr>
                        <a:t>Brigade/Division/Corps Staff Officer</a:t>
                      </a:r>
                    </a:p>
                  </a:txBody>
                  <a:tcPr marL="28575" marR="28575" marT="19050" marB="19050" anchor="b"/>
                </a:tc>
                <a:tc>
                  <a:txBody>
                    <a:bodyPr/>
                    <a:lstStyle/>
                    <a:p>
                      <a:pPr rtl="0" fontAlgn="b"/>
                      <a:r>
                        <a:rPr lang="en-US">
                          <a:solidFill>
                            <a:srgbClr val="002060"/>
                          </a:solidFill>
                          <a:effectLst/>
                        </a:rPr>
                        <a:t>DEV</a:t>
                      </a:r>
                    </a:p>
                  </a:txBody>
                  <a:tcPr marL="28575" marR="28575" marT="19050" marB="19050" anchor="b"/>
                </a:tc>
                <a:extLst>
                  <a:ext uri="{0D108BD9-81ED-4DB2-BD59-A6C34878D82A}">
                    <a16:rowId xmlns:a16="http://schemas.microsoft.com/office/drawing/2014/main" val="3968430412"/>
                  </a:ext>
                </a:extLst>
              </a:tr>
              <a:tr h="344520">
                <a:tc>
                  <a:txBody>
                    <a:bodyPr/>
                    <a:lstStyle/>
                    <a:p>
                      <a:pPr rtl="0" fontAlgn="b"/>
                      <a:r>
                        <a:rPr lang="en-US">
                          <a:solidFill>
                            <a:srgbClr val="002060"/>
                          </a:solidFill>
                          <a:effectLst/>
                        </a:rPr>
                        <a:t>LTC</a:t>
                      </a:r>
                    </a:p>
                  </a:txBody>
                  <a:tcPr marL="28575" marR="28575" marT="19050" marB="19050" anchor="b"/>
                </a:tc>
                <a:tc>
                  <a:txBody>
                    <a:bodyPr/>
                    <a:lstStyle/>
                    <a:p>
                      <a:pPr rtl="0" fontAlgn="b"/>
                      <a:r>
                        <a:rPr lang="en-US">
                          <a:solidFill>
                            <a:srgbClr val="002060"/>
                          </a:solidFill>
                          <a:effectLst/>
                        </a:rPr>
                        <a:t>GMD Brigade/ARSPACE/SMDC Staff Officer</a:t>
                      </a:r>
                    </a:p>
                  </a:txBody>
                  <a:tcPr marL="28575" marR="28575" marT="19050" marB="19050" anchor="b"/>
                </a:tc>
                <a:tc>
                  <a:txBody>
                    <a:bodyPr/>
                    <a:lstStyle/>
                    <a:p>
                      <a:pPr rtl="0" fontAlgn="b"/>
                      <a:r>
                        <a:rPr lang="en-US">
                          <a:solidFill>
                            <a:srgbClr val="002060"/>
                          </a:solidFill>
                          <a:effectLst/>
                        </a:rPr>
                        <a:t>DEV</a:t>
                      </a:r>
                    </a:p>
                  </a:txBody>
                  <a:tcPr marL="28575" marR="28575" marT="19050" marB="19050" anchor="b"/>
                </a:tc>
                <a:extLst>
                  <a:ext uri="{0D108BD9-81ED-4DB2-BD59-A6C34878D82A}">
                    <a16:rowId xmlns:a16="http://schemas.microsoft.com/office/drawing/2014/main" val="2382317441"/>
                  </a:ext>
                </a:extLst>
              </a:tr>
              <a:tr h="344520">
                <a:tc>
                  <a:txBody>
                    <a:bodyPr/>
                    <a:lstStyle/>
                    <a:p>
                      <a:pPr rtl="0" fontAlgn="b"/>
                      <a:r>
                        <a:rPr lang="en-US">
                          <a:solidFill>
                            <a:srgbClr val="002060"/>
                          </a:solidFill>
                          <a:effectLst/>
                        </a:rPr>
                        <a:t>LTC</a:t>
                      </a:r>
                    </a:p>
                  </a:txBody>
                  <a:tcPr marL="28575" marR="28575" marT="19050" marB="19050" anchor="b"/>
                </a:tc>
                <a:tc>
                  <a:txBody>
                    <a:bodyPr/>
                    <a:lstStyle/>
                    <a:p>
                      <a:pPr rtl="0" fontAlgn="b"/>
                      <a:r>
                        <a:rPr lang="en-US">
                          <a:solidFill>
                            <a:srgbClr val="002060"/>
                          </a:solidFill>
                          <a:effectLst/>
                        </a:rPr>
                        <a:t>DoD/JIIM/Army/ACOM Staff Officer</a:t>
                      </a:r>
                    </a:p>
                  </a:txBody>
                  <a:tcPr marL="28575" marR="28575" marT="19050" marB="19050" anchor="b"/>
                </a:tc>
                <a:tc>
                  <a:txBody>
                    <a:bodyPr/>
                    <a:lstStyle/>
                    <a:p>
                      <a:pPr rtl="0" fontAlgn="b"/>
                      <a:r>
                        <a:rPr lang="en-US">
                          <a:solidFill>
                            <a:srgbClr val="002060"/>
                          </a:solidFill>
                          <a:effectLst/>
                        </a:rPr>
                        <a:t>DEV</a:t>
                      </a:r>
                    </a:p>
                  </a:txBody>
                  <a:tcPr marL="28575" marR="28575" marT="19050" marB="19050" anchor="b"/>
                </a:tc>
                <a:extLst>
                  <a:ext uri="{0D108BD9-81ED-4DB2-BD59-A6C34878D82A}">
                    <a16:rowId xmlns:a16="http://schemas.microsoft.com/office/drawing/2014/main" val="3456676403"/>
                  </a:ext>
                </a:extLst>
              </a:tr>
            </a:tbl>
          </a:graphicData>
        </a:graphic>
      </p:graphicFrame>
    </p:spTree>
    <p:extLst>
      <p:ext uri="{BB962C8B-B14F-4D97-AF65-F5344CB8AC3E}">
        <p14:creationId xmlns:p14="http://schemas.microsoft.com/office/powerpoint/2010/main" val="3997739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24EE0-1FB4-4F5F-96AA-E2C553260F8F}"/>
              </a:ext>
            </a:extLst>
          </p:cNvPr>
          <p:cNvSpPr>
            <a:spLocks noGrp="1"/>
          </p:cNvSpPr>
          <p:nvPr>
            <p:ph type="body" sz="quarter" idx="4294967295"/>
          </p:nvPr>
        </p:nvSpPr>
        <p:spPr>
          <a:xfrm>
            <a:off x="6868583" y="376238"/>
            <a:ext cx="5323417" cy="508000"/>
          </a:xfrm>
        </p:spPr>
        <p:txBody>
          <a:bodyPr vert="horz" lIns="91440" tIns="45720" rIns="91440" bIns="45720" rtlCol="0" anchor="t">
            <a:noAutofit/>
          </a:bodyPr>
          <a:lstStyle/>
          <a:p>
            <a:pPr marL="0" indent="0" algn="ctr">
              <a:buNone/>
            </a:pPr>
            <a:r>
              <a:rPr lang="en-US" sz="4400" b="1">
                <a:solidFill>
                  <a:srgbClr val="DE6201"/>
                </a:solidFill>
                <a:latin typeface="Calibri"/>
                <a:cs typeface="Calibri"/>
              </a:rPr>
              <a:t>ChatGPT Output</a:t>
            </a:r>
          </a:p>
        </p:txBody>
      </p:sp>
      <p:sp>
        <p:nvSpPr>
          <p:cNvPr id="13" name="TextBox 12">
            <a:extLst>
              <a:ext uri="{FF2B5EF4-FFF2-40B4-BE49-F238E27FC236}">
                <a16:creationId xmlns:a16="http://schemas.microsoft.com/office/drawing/2014/main" id="{959BD530-29ED-C54E-959D-977E24A0C54B}"/>
              </a:ext>
            </a:extLst>
          </p:cNvPr>
          <p:cNvSpPr txBox="1"/>
          <p:nvPr/>
        </p:nvSpPr>
        <p:spPr>
          <a:xfrm>
            <a:off x="2409859" y="852462"/>
            <a:ext cx="1275364" cy="28229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3. Major</a:t>
            </a:r>
            <a:endParaRPr lang="en-US" sz="1200" i="1">
              <a:solidFill>
                <a:schemeClr val="accent1">
                  <a:lumMod val="50000"/>
                </a:schemeClr>
              </a:solidFill>
              <a:latin typeface="Calibri"/>
              <a:cs typeface="Calibri"/>
            </a:endParaRPr>
          </a:p>
        </p:txBody>
      </p:sp>
      <p:graphicFrame>
        <p:nvGraphicFramePr>
          <p:cNvPr id="5" name="Table 4">
            <a:extLst>
              <a:ext uri="{FF2B5EF4-FFF2-40B4-BE49-F238E27FC236}">
                <a16:creationId xmlns:a16="http://schemas.microsoft.com/office/drawing/2014/main" id="{E1A4206C-093A-B6F4-A7D5-D1C73B911128}"/>
              </a:ext>
            </a:extLst>
          </p:cNvPr>
          <p:cNvGraphicFramePr>
            <a:graphicFrameLocks noGrp="1"/>
          </p:cNvGraphicFramePr>
          <p:nvPr>
            <p:extLst>
              <p:ext uri="{D42A27DB-BD31-4B8C-83A1-F6EECF244321}">
                <p14:modId xmlns:p14="http://schemas.microsoft.com/office/powerpoint/2010/main" val="4170653165"/>
              </p:ext>
            </p:extLst>
          </p:nvPr>
        </p:nvGraphicFramePr>
        <p:xfrm>
          <a:off x="588818" y="606136"/>
          <a:ext cx="5631166" cy="5412055"/>
        </p:xfrm>
        <a:graphic>
          <a:graphicData uri="http://schemas.openxmlformats.org/drawingml/2006/table">
            <a:tbl>
              <a:tblPr firstRow="1" bandRow="1">
                <a:tableStyleId>{5C22544A-7EE6-4342-B048-85BDC9FD1C3A}</a:tableStyleId>
              </a:tblPr>
              <a:tblGrid>
                <a:gridCol w="788894">
                  <a:extLst>
                    <a:ext uri="{9D8B030D-6E8A-4147-A177-3AD203B41FA5}">
                      <a16:colId xmlns:a16="http://schemas.microsoft.com/office/drawing/2014/main" val="2947240121"/>
                    </a:ext>
                  </a:extLst>
                </a:gridCol>
                <a:gridCol w="4335395">
                  <a:extLst>
                    <a:ext uri="{9D8B030D-6E8A-4147-A177-3AD203B41FA5}">
                      <a16:colId xmlns:a16="http://schemas.microsoft.com/office/drawing/2014/main" val="554725342"/>
                    </a:ext>
                  </a:extLst>
                </a:gridCol>
                <a:gridCol w="506877">
                  <a:extLst>
                    <a:ext uri="{9D8B030D-6E8A-4147-A177-3AD203B41FA5}">
                      <a16:colId xmlns:a16="http://schemas.microsoft.com/office/drawing/2014/main" val="655782231"/>
                    </a:ext>
                  </a:extLst>
                </a:gridCol>
              </a:tblGrid>
              <a:tr h="284845">
                <a:tc>
                  <a:txBody>
                    <a:bodyPr/>
                    <a:lstStyle/>
                    <a:p>
                      <a:pPr algn="just" fontAlgn="base"/>
                      <a:r>
                        <a:rPr lang="en-US" sz="1200">
                          <a:effectLst/>
                        </a:rPr>
                        <a:t>Rank​​​</a:t>
                      </a:r>
                      <a:endParaRPr lang="en-US" sz="1200" b="1">
                        <a:solidFill>
                          <a:srgbClr val="FFFFFF"/>
                        </a:solidFill>
                        <a:effectLst/>
                      </a:endParaRPr>
                    </a:p>
                  </a:txBody>
                  <a:tcPr marL="0" marR="0" marT="0" marB="0" anchor="ctr">
                    <a:solidFill>
                      <a:schemeClr val="accent1">
                        <a:lumMod val="50000"/>
                      </a:schemeClr>
                    </a:solidFill>
                  </a:tcPr>
                </a:tc>
                <a:tc>
                  <a:txBody>
                    <a:bodyPr/>
                    <a:lstStyle/>
                    <a:p>
                      <a:pPr algn="just" fontAlgn="base"/>
                      <a:r>
                        <a:rPr lang="en-US" sz="1200">
                          <a:effectLst/>
                        </a:rPr>
                        <a:t>Assignment​​​</a:t>
                      </a:r>
                      <a:endParaRPr lang="en-US" sz="1200" b="1">
                        <a:solidFill>
                          <a:srgbClr val="FFFFFF"/>
                        </a:solidFill>
                        <a:effectLst/>
                      </a:endParaRPr>
                    </a:p>
                  </a:txBody>
                  <a:tcPr marL="0" marR="0" marT="0" marB="0" anchor="ctr">
                    <a:solidFill>
                      <a:schemeClr val="accent1">
                        <a:lumMod val="50000"/>
                      </a:schemeClr>
                    </a:solidFill>
                  </a:tcPr>
                </a:tc>
                <a:tc>
                  <a:txBody>
                    <a:bodyPr/>
                    <a:lstStyle/>
                    <a:p>
                      <a:pPr algn="just" fontAlgn="base"/>
                      <a:r>
                        <a:rPr lang="en-US" sz="1200">
                          <a:effectLst/>
                        </a:rPr>
                        <a:t>Type​​​</a:t>
                      </a:r>
                      <a:endParaRPr lang="en-US" sz="1200" b="1">
                        <a:solidFill>
                          <a:srgbClr val="FFFFFF"/>
                        </a:solidFill>
                        <a:effectLst/>
                      </a:endParaRPr>
                    </a:p>
                  </a:txBody>
                  <a:tcPr marL="0" marR="0" marT="0" marB="0" anchor="ctr">
                    <a:solidFill>
                      <a:schemeClr val="accent1">
                        <a:lumMod val="50000"/>
                      </a:schemeClr>
                    </a:solidFill>
                  </a:tcPr>
                </a:tc>
                <a:extLst>
                  <a:ext uri="{0D108BD9-81ED-4DB2-BD59-A6C34878D82A}">
                    <a16:rowId xmlns:a16="http://schemas.microsoft.com/office/drawing/2014/main" val="1849265860"/>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Officer Leader Development​</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4168869298"/>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Air Defense Artillery Officer Development​</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1886290479"/>
                  </a:ext>
                </a:extLst>
              </a:tr>
              <a:tr h="284845">
                <a:tc>
                  <a:txBody>
                    <a:bodyPr/>
                    <a:lstStyle/>
                    <a:p>
                      <a:pPr lvl="0" algn="just">
                        <a:lnSpc>
                          <a:spcPct val="100000"/>
                        </a:lnSpc>
                        <a:spcBef>
                          <a:spcPts val="0"/>
                        </a:spcBef>
                        <a:spcAft>
                          <a:spcPts val="0"/>
                        </a:spcAft>
                        <a:buNone/>
                      </a:pPr>
                      <a:r>
                        <a:rPr lang="en-US" sz="1200" b="0" i="0" u="none" strike="noStrike" noProof="0">
                          <a:solidFill>
                            <a:srgbClr val="002060"/>
                          </a:solidFill>
                          <a:effectLst/>
                          <a:latin typeface="Calibri"/>
                        </a:rPr>
                        <a:t> COL </a:t>
                      </a:r>
                      <a:endParaRPr lang="en-US"/>
                    </a:p>
                  </a:txBody>
                  <a:tcPr marL="0" marR="0" marT="0" marB="0" anchor="ctr"/>
                </a:tc>
                <a:tc>
                  <a:txBody>
                    <a:bodyPr/>
                    <a:lstStyle/>
                    <a:p>
                      <a:pPr algn="just" fontAlgn="base"/>
                      <a:r>
                        <a:rPr lang="en-US" sz="1200">
                          <a:solidFill>
                            <a:srgbClr val="002060"/>
                          </a:solidFill>
                          <a:effectLst/>
                        </a:rPr>
                        <a:t> Goal​</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3917152513"/>
                  </a:ext>
                </a:extLst>
              </a:tr>
              <a:tr h="284845">
                <a:tc>
                  <a:txBody>
                    <a:bodyPr/>
                    <a:lstStyle/>
                    <a:p>
                      <a:pPr lvl="0" algn="just">
                        <a:lnSpc>
                          <a:spcPct val="100000"/>
                        </a:lnSpc>
                        <a:spcBef>
                          <a:spcPts val="0"/>
                        </a:spcBef>
                        <a:spcAft>
                          <a:spcPts val="0"/>
                        </a:spcAft>
                        <a:buNone/>
                      </a:pPr>
                      <a:r>
                        <a:rPr lang="en-US" sz="1200" b="0" i="0" u="none" strike="noStrike" noProof="0">
                          <a:solidFill>
                            <a:srgbClr val="002060"/>
                          </a:solidFill>
                          <a:effectLst/>
                          <a:latin typeface="Calibri"/>
                        </a:rPr>
                        <a:t> COL </a:t>
                      </a:r>
                      <a:endParaRPr lang="en-US"/>
                    </a:p>
                  </a:txBody>
                  <a:tcPr marL="0" marR="0" marT="0" marB="0" anchor="ctr"/>
                </a:tc>
                <a:tc>
                  <a:txBody>
                    <a:bodyPr/>
                    <a:lstStyle/>
                    <a:p>
                      <a:pPr algn="just" fontAlgn="base"/>
                      <a:r>
                        <a:rPr lang="en-US" sz="1200">
                          <a:solidFill>
                            <a:srgbClr val="002060"/>
                          </a:solidFill>
                          <a:effectLst/>
                        </a:rPr>
                        <a:t> Branch life cycle functions​</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247199878"/>
                  </a:ext>
                </a:extLst>
              </a:tr>
              <a:tr h="284845">
                <a:tc>
                  <a:txBody>
                    <a:bodyPr/>
                    <a:lstStyle/>
                    <a:p>
                      <a:pPr lvl="0" algn="just">
                        <a:lnSpc>
                          <a:spcPct val="100000"/>
                        </a:lnSpc>
                        <a:spcBef>
                          <a:spcPts val="0"/>
                        </a:spcBef>
                        <a:spcAft>
                          <a:spcPts val="0"/>
                        </a:spcAft>
                        <a:buNone/>
                      </a:pPr>
                      <a:r>
                        <a:rPr lang="en-US" sz="1200" b="0" i="0" u="none" strike="noStrike" noProof="0">
                          <a:solidFill>
                            <a:srgbClr val="002060"/>
                          </a:solidFill>
                          <a:effectLst/>
                          <a:latin typeface="Calibri"/>
                        </a:rPr>
                        <a:t> COL </a:t>
                      </a:r>
                      <a:endParaRPr lang="en-US"/>
                    </a:p>
                  </a:txBody>
                  <a:tcPr marL="0" marR="0" marT="0" marB="0" anchor="ctr"/>
                </a:tc>
                <a:tc>
                  <a:txBody>
                    <a:bodyPr/>
                    <a:lstStyle/>
                    <a:p>
                      <a:pPr algn="just" fontAlgn="base"/>
                      <a:r>
                        <a:rPr lang="en-US" sz="1200">
                          <a:solidFill>
                            <a:srgbClr val="002060"/>
                          </a:solidFill>
                          <a:effectLst/>
                        </a:rPr>
                        <a:t> Acquisition​</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569572317"/>
                  </a:ext>
                </a:extLst>
              </a:tr>
              <a:tr h="284845">
                <a:tc>
                  <a:txBody>
                    <a:bodyPr/>
                    <a:lstStyle/>
                    <a:p>
                      <a:pPr lvl="0" algn="just">
                        <a:lnSpc>
                          <a:spcPct val="100000"/>
                        </a:lnSpc>
                        <a:spcBef>
                          <a:spcPts val="0"/>
                        </a:spcBef>
                        <a:spcAft>
                          <a:spcPts val="0"/>
                        </a:spcAft>
                        <a:buNone/>
                      </a:pPr>
                      <a:r>
                        <a:rPr lang="en-US" sz="1200" b="0" i="0" u="none" strike="noStrike" noProof="0">
                          <a:solidFill>
                            <a:srgbClr val="002060"/>
                          </a:solidFill>
                          <a:effectLst/>
                          <a:latin typeface="Calibri"/>
                        </a:rPr>
                        <a:t> COL </a:t>
                      </a:r>
                      <a:endParaRPr lang="en-US"/>
                    </a:p>
                  </a:txBody>
                  <a:tcPr marL="0" marR="0" marT="0" marB="0" anchor="ctr"/>
                </a:tc>
                <a:tc>
                  <a:txBody>
                    <a:bodyPr/>
                    <a:lstStyle/>
                    <a:p>
                      <a:pPr algn="just" fontAlgn="base"/>
                      <a:r>
                        <a:rPr lang="en-US" sz="1200">
                          <a:solidFill>
                            <a:srgbClr val="002060"/>
                          </a:solidFill>
                          <a:effectLst/>
                        </a:rPr>
                        <a:t> Individual Training and Education​</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975193283"/>
                  </a:ext>
                </a:extLst>
              </a:tr>
              <a:tr h="284845">
                <a:tc>
                  <a:txBody>
                    <a:bodyPr/>
                    <a:lstStyle/>
                    <a:p>
                      <a:pPr lvl="0" algn="just">
                        <a:lnSpc>
                          <a:spcPct val="100000"/>
                        </a:lnSpc>
                        <a:spcBef>
                          <a:spcPts val="0"/>
                        </a:spcBef>
                        <a:spcAft>
                          <a:spcPts val="0"/>
                        </a:spcAft>
                        <a:buNone/>
                      </a:pPr>
                      <a:r>
                        <a:rPr lang="en-US" sz="1200" b="0" i="0" u="none" strike="noStrike" noProof="0">
                          <a:solidFill>
                            <a:srgbClr val="002060"/>
                          </a:solidFill>
                          <a:effectLst/>
                          <a:latin typeface="Calibri"/>
                        </a:rPr>
                        <a:t> COL </a:t>
                      </a:r>
                      <a:endParaRPr lang="en-US"/>
                    </a:p>
                  </a:txBody>
                  <a:tcPr marL="0" marR="0" marT="0" marB="0" anchor="ctr"/>
                </a:tc>
                <a:tc>
                  <a:txBody>
                    <a:bodyPr/>
                    <a:lstStyle/>
                    <a:p>
                      <a:pPr algn="just" fontAlgn="base"/>
                      <a:r>
                        <a:rPr lang="en-US" sz="1200">
                          <a:solidFill>
                            <a:srgbClr val="002060"/>
                          </a:solidFill>
                          <a:effectLst/>
                        </a:rPr>
                        <a:t> Distribution​</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947103635"/>
                  </a:ext>
                </a:extLst>
              </a:tr>
              <a:tr h="284845">
                <a:tc>
                  <a:txBody>
                    <a:bodyPr/>
                    <a:lstStyle/>
                    <a:p>
                      <a:pPr lvl="0" algn="just">
                        <a:lnSpc>
                          <a:spcPct val="100000"/>
                        </a:lnSpc>
                        <a:spcBef>
                          <a:spcPts val="0"/>
                        </a:spcBef>
                        <a:spcAft>
                          <a:spcPts val="0"/>
                        </a:spcAft>
                        <a:buNone/>
                      </a:pPr>
                      <a:r>
                        <a:rPr lang="en-US" sz="1200" b="0" i="0" u="none" strike="noStrike" noProof="0">
                          <a:solidFill>
                            <a:srgbClr val="002060"/>
                          </a:solidFill>
                          <a:effectLst/>
                          <a:latin typeface="Calibri"/>
                        </a:rPr>
                        <a:t> COL </a:t>
                      </a:r>
                      <a:endParaRPr lang="en-US"/>
                    </a:p>
                  </a:txBody>
                  <a:tcPr marL="0" marR="0" marT="0" marB="0" anchor="ctr"/>
                </a:tc>
                <a:tc>
                  <a:txBody>
                    <a:bodyPr/>
                    <a:lstStyle/>
                    <a:p>
                      <a:pPr algn="just" fontAlgn="base"/>
                      <a:r>
                        <a:rPr lang="en-US" sz="1200">
                          <a:solidFill>
                            <a:srgbClr val="002060"/>
                          </a:solidFill>
                          <a:effectLst/>
                        </a:rPr>
                        <a:t> Deployment​</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2022398349"/>
                  </a:ext>
                </a:extLst>
              </a:tr>
              <a:tr h="284845">
                <a:tc>
                  <a:txBody>
                    <a:bodyPr/>
                    <a:lstStyle/>
                    <a:p>
                      <a:pPr lvl="0" algn="just">
                        <a:lnSpc>
                          <a:spcPct val="100000"/>
                        </a:lnSpc>
                        <a:spcBef>
                          <a:spcPts val="0"/>
                        </a:spcBef>
                        <a:spcAft>
                          <a:spcPts val="0"/>
                        </a:spcAft>
                        <a:buNone/>
                      </a:pPr>
                      <a:r>
                        <a:rPr lang="en-US" sz="1200" b="0" i="0" u="none" strike="noStrike" noProof="0">
                          <a:solidFill>
                            <a:srgbClr val="002060"/>
                          </a:solidFill>
                          <a:effectLst/>
                          <a:latin typeface="Calibri"/>
                        </a:rPr>
                        <a:t> COL </a:t>
                      </a:r>
                      <a:endParaRPr lang="en-US"/>
                    </a:p>
                  </a:txBody>
                  <a:tcPr marL="0" marR="0" marT="0" marB="0" anchor="ctr"/>
                </a:tc>
                <a:tc>
                  <a:txBody>
                    <a:bodyPr/>
                    <a:lstStyle/>
                    <a:p>
                      <a:pPr algn="just" fontAlgn="base"/>
                      <a:r>
                        <a:rPr lang="en-US" sz="1200">
                          <a:solidFill>
                            <a:srgbClr val="002060"/>
                          </a:solidFill>
                          <a:effectLst/>
                        </a:rPr>
                        <a:t> Sustainment​</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702798217"/>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Promotion​</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1365677934"/>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Command​</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3053207679"/>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Officer Evaluation Report (OER)​</a:t>
                      </a:r>
                    </a:p>
                  </a:txBody>
                  <a:tcPr marL="0" marR="0" marT="0" marB="0" anchor="ctr"/>
                </a:tc>
                <a:tc>
                  <a:txBody>
                    <a:bodyPr/>
                    <a:lstStyle/>
                    <a:p>
                      <a:pPr algn="just" fontAlgn="base"/>
                      <a:r>
                        <a:rPr lang="en-US" sz="1200">
                          <a:solidFill>
                            <a:srgbClr val="002060"/>
                          </a:solidFill>
                          <a:effectLst/>
                        </a:rPr>
                        <a:t> KD​ </a:t>
                      </a:r>
                    </a:p>
                  </a:txBody>
                  <a:tcPr marL="0" marR="0" marT="0" marB="0" anchor="ctr"/>
                </a:tc>
                <a:extLst>
                  <a:ext uri="{0D108BD9-81ED-4DB2-BD59-A6C34878D82A}">
                    <a16:rowId xmlns:a16="http://schemas.microsoft.com/office/drawing/2014/main" val="4273040769"/>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Professional Development​</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2664164733"/>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Transition​</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2865972873"/>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Broadening Guiding Principles - Assignments​</a:t>
                      </a:r>
                    </a:p>
                  </a:txBody>
                  <a:tcPr marL="0" marR="0" marT="0" marB="0" anchor="ctr"/>
                </a:tc>
                <a:tc>
                  <a:txBody>
                    <a:bodyPr/>
                    <a:lstStyle/>
                    <a:p>
                      <a:pPr algn="just" fontAlgn="base"/>
                      <a:r>
                        <a:rPr lang="en-US" sz="1200">
                          <a:solidFill>
                            <a:srgbClr val="002060"/>
                          </a:solidFill>
                          <a:effectLst/>
                        </a:rPr>
                        <a:t> KD​</a:t>
                      </a:r>
                    </a:p>
                  </a:txBody>
                  <a:tcPr marL="0" marR="0" marT="0" marB="0" anchor="ctr"/>
                </a:tc>
                <a:extLst>
                  <a:ext uri="{0D108BD9-81ED-4DB2-BD59-A6C34878D82A}">
                    <a16:rowId xmlns:a16="http://schemas.microsoft.com/office/drawing/2014/main" val="2812201239"/>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Lieutenant Development​</a:t>
                      </a:r>
                    </a:p>
                  </a:txBody>
                  <a:tcPr marL="0" marR="0" marT="0" marB="0" anchor="ctr"/>
                </a:tc>
                <a:tc>
                  <a:txBody>
                    <a:bodyPr/>
                    <a:lstStyle/>
                    <a:p>
                      <a:pPr algn="just" fontAlgn="base"/>
                      <a:r>
                        <a:rPr lang="en-US" sz="1200">
                          <a:solidFill>
                            <a:srgbClr val="002060"/>
                          </a:solidFill>
                          <a:effectLst/>
                        </a:rPr>
                        <a:t> DEV​</a:t>
                      </a:r>
                    </a:p>
                  </a:txBody>
                  <a:tcPr marL="0" marR="0" marT="0" marB="0" anchor="ctr"/>
                </a:tc>
                <a:extLst>
                  <a:ext uri="{0D108BD9-81ED-4DB2-BD59-A6C34878D82A}">
                    <a16:rowId xmlns:a16="http://schemas.microsoft.com/office/drawing/2014/main" val="2261663063"/>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Captain Development​</a:t>
                      </a:r>
                    </a:p>
                  </a:txBody>
                  <a:tcPr marL="0" marR="0" marT="0" marB="0" anchor="ctr"/>
                </a:tc>
                <a:tc>
                  <a:txBody>
                    <a:bodyPr/>
                    <a:lstStyle/>
                    <a:p>
                      <a:pPr algn="just" fontAlgn="base"/>
                      <a:r>
                        <a:rPr lang="en-US" sz="1200">
                          <a:solidFill>
                            <a:srgbClr val="002060"/>
                          </a:solidFill>
                          <a:effectLst/>
                        </a:rPr>
                        <a:t> DEV​</a:t>
                      </a:r>
                    </a:p>
                  </a:txBody>
                  <a:tcPr marL="0" marR="0" marT="0" marB="0" anchor="ctr"/>
                </a:tc>
                <a:extLst>
                  <a:ext uri="{0D108BD9-81ED-4DB2-BD59-A6C34878D82A}">
                    <a16:rowId xmlns:a16="http://schemas.microsoft.com/office/drawing/2014/main" val="2033456275"/>
                  </a:ext>
                </a:extLst>
              </a:tr>
              <a:tr h="284845">
                <a:tc>
                  <a:txBody>
                    <a:bodyPr/>
                    <a:lstStyle/>
                    <a:p>
                      <a:pPr algn="just" fontAlgn="base"/>
                      <a:r>
                        <a:rPr lang="en-US" sz="1200">
                          <a:solidFill>
                            <a:srgbClr val="002060"/>
                          </a:solidFill>
                          <a:effectLst/>
                        </a:rPr>
                        <a:t> COL​</a:t>
                      </a:r>
                    </a:p>
                  </a:txBody>
                  <a:tcPr marL="0" marR="0" marT="0" marB="0" anchor="ctr"/>
                </a:tc>
                <a:tc>
                  <a:txBody>
                    <a:bodyPr/>
                    <a:lstStyle/>
                    <a:p>
                      <a:pPr algn="just" fontAlgn="base"/>
                      <a:r>
                        <a:rPr lang="en-US" sz="1200">
                          <a:solidFill>
                            <a:srgbClr val="002060"/>
                          </a:solidFill>
                          <a:effectLst/>
                        </a:rPr>
                        <a:t> Major Development​</a:t>
                      </a:r>
                    </a:p>
                  </a:txBody>
                  <a:tcPr marL="0" marR="0" marT="0" marB="0" anchor="ctr"/>
                </a:tc>
                <a:tc>
                  <a:txBody>
                    <a:bodyPr/>
                    <a:lstStyle/>
                    <a:p>
                      <a:pPr algn="just" fontAlgn="base"/>
                      <a:r>
                        <a:rPr lang="en-US" sz="1200">
                          <a:solidFill>
                            <a:srgbClr val="002060"/>
                          </a:solidFill>
                          <a:effectLst/>
                        </a:rPr>
                        <a:t> DEV​</a:t>
                      </a:r>
                    </a:p>
                  </a:txBody>
                  <a:tcPr marL="0" marR="0" marT="0" marB="0" anchor="ctr"/>
                </a:tc>
                <a:extLst>
                  <a:ext uri="{0D108BD9-81ED-4DB2-BD59-A6C34878D82A}">
                    <a16:rowId xmlns:a16="http://schemas.microsoft.com/office/drawing/2014/main" val="284347036"/>
                  </a:ext>
                </a:extLst>
              </a:tr>
            </a:tbl>
          </a:graphicData>
        </a:graphic>
      </p:graphicFrame>
      <p:sp>
        <p:nvSpPr>
          <p:cNvPr id="8" name="TextBox 7">
            <a:extLst>
              <a:ext uri="{FF2B5EF4-FFF2-40B4-BE49-F238E27FC236}">
                <a16:creationId xmlns:a16="http://schemas.microsoft.com/office/drawing/2014/main" id="{ACDFDFE1-EBBA-A5F1-0A0A-E82ABCC74FD1}"/>
              </a:ext>
            </a:extLst>
          </p:cNvPr>
          <p:cNvSpPr txBox="1"/>
          <p:nvPr/>
        </p:nvSpPr>
        <p:spPr>
          <a:xfrm>
            <a:off x="3135729" y="268058"/>
            <a:ext cx="1275364" cy="28229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5. </a:t>
            </a:r>
            <a:r>
              <a:rPr lang="en-US" sz="1200" i="1">
                <a:solidFill>
                  <a:schemeClr val="accent1">
                    <a:lumMod val="50000"/>
                  </a:schemeClr>
                </a:solidFill>
                <a:ea typeface="+mn-lt"/>
                <a:cs typeface="+mn-lt"/>
              </a:rPr>
              <a:t>Colonel</a:t>
            </a:r>
            <a:r>
              <a:rPr lang="en-US" sz="1200" i="1">
                <a:solidFill>
                  <a:schemeClr val="accent1">
                    <a:lumMod val="50000"/>
                  </a:schemeClr>
                </a:solidFill>
                <a:cs typeface="Calibri"/>
              </a:rPr>
              <a:t> </a:t>
            </a:r>
            <a:endParaRPr lang="en-US" sz="1200" i="1">
              <a:solidFill>
                <a:schemeClr val="accent1">
                  <a:lumMod val="50000"/>
                </a:schemeClr>
              </a:solidFill>
              <a:latin typeface="Calibri"/>
              <a:cs typeface="Calibri"/>
            </a:endParaRPr>
          </a:p>
        </p:txBody>
      </p:sp>
    </p:spTree>
    <p:extLst>
      <p:ext uri="{BB962C8B-B14F-4D97-AF65-F5344CB8AC3E}">
        <p14:creationId xmlns:p14="http://schemas.microsoft.com/office/powerpoint/2010/main" val="52905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8B6F97-0AEF-1666-6C78-902CC2A7E66E}"/>
              </a:ext>
            </a:extLst>
          </p:cNvPr>
          <p:cNvSpPr>
            <a:spLocks noGrp="1"/>
          </p:cNvSpPr>
          <p:nvPr>
            <p:ph type="title"/>
          </p:nvPr>
        </p:nvSpPr>
        <p:spPr/>
        <p:txBody>
          <a:bodyPr>
            <a:normAutofit/>
          </a:bodyPr>
          <a:lstStyle/>
          <a:p>
            <a:pPr algn="ctr"/>
            <a:r>
              <a:rPr lang="en-US" b="1">
                <a:solidFill>
                  <a:srgbClr val="DE6201"/>
                </a:solidFill>
                <a:latin typeface="Calibri"/>
                <a:cs typeface="Calibri"/>
              </a:rPr>
              <a:t>Method 2: ChatGPT Solution</a:t>
            </a:r>
            <a:endParaRPr lang="en-US" b="1">
              <a:latin typeface="Calibri"/>
              <a:cs typeface="Calibri"/>
            </a:endParaRPr>
          </a:p>
        </p:txBody>
      </p:sp>
      <p:sp>
        <p:nvSpPr>
          <p:cNvPr id="6" name="Text Placeholder 5">
            <a:extLst>
              <a:ext uri="{FF2B5EF4-FFF2-40B4-BE49-F238E27FC236}">
                <a16:creationId xmlns:a16="http://schemas.microsoft.com/office/drawing/2014/main" id="{F7951407-3347-4B3B-8C14-CF1058755612}"/>
              </a:ext>
            </a:extLst>
          </p:cNvPr>
          <p:cNvSpPr>
            <a:spLocks noGrp="1"/>
          </p:cNvSpPr>
          <p:nvPr>
            <p:ph sz="half" idx="2"/>
          </p:nvPr>
        </p:nvSpPr>
        <p:spPr/>
        <p:txBody>
          <a:bodyPr vert="horz" lIns="457200" tIns="45720" rIns="457200" bIns="45720" anchor="t">
            <a:normAutofit/>
          </a:bodyPr>
          <a:lstStyle/>
          <a:p>
            <a:pPr marL="0" indent="0">
              <a:lnSpc>
                <a:spcPct val="100000"/>
              </a:lnSpc>
              <a:buNone/>
            </a:pPr>
            <a:r>
              <a:rPr lang="en-US" sz="2400" b="1">
                <a:solidFill>
                  <a:srgbClr val="002060"/>
                </a:solidFill>
                <a:ea typeface="Calibri"/>
                <a:cs typeface="Calibri"/>
              </a:rPr>
              <a:t>Drawbacks</a:t>
            </a:r>
          </a:p>
          <a:p>
            <a:pPr>
              <a:lnSpc>
                <a:spcPct val="100000"/>
              </a:lnSpc>
            </a:pPr>
            <a:r>
              <a:rPr lang="en-US" sz="2400">
                <a:solidFill>
                  <a:srgbClr val="002060"/>
                </a:solidFill>
                <a:ea typeface="Calibri"/>
                <a:cs typeface="Calibri"/>
              </a:rPr>
              <a:t>Not reproducible</a:t>
            </a:r>
            <a:endParaRPr lang="en-US"/>
          </a:p>
          <a:p>
            <a:pPr lvl="1">
              <a:lnSpc>
                <a:spcPct val="100000"/>
              </a:lnSpc>
            </a:pPr>
            <a:r>
              <a:rPr lang="en-US" sz="2000">
                <a:solidFill>
                  <a:srgbClr val="002060"/>
                </a:solidFill>
                <a:ea typeface="Calibri"/>
                <a:cs typeface="Calibri"/>
              </a:rPr>
              <a:t>Sensitive to individual user input</a:t>
            </a:r>
          </a:p>
          <a:p>
            <a:pPr lvl="1">
              <a:lnSpc>
                <a:spcPct val="100000"/>
              </a:lnSpc>
            </a:pPr>
            <a:r>
              <a:rPr lang="en-US" sz="2000">
                <a:solidFill>
                  <a:srgbClr val="002060"/>
                </a:solidFill>
                <a:ea typeface="Calibri"/>
                <a:cs typeface="Calibri"/>
              </a:rPr>
              <a:t>Can generate different responses given the same prompt</a:t>
            </a:r>
          </a:p>
          <a:p>
            <a:pPr>
              <a:lnSpc>
                <a:spcPct val="100000"/>
              </a:lnSpc>
            </a:pPr>
            <a:r>
              <a:rPr lang="en-US" sz="2400">
                <a:solidFill>
                  <a:srgbClr val="002060"/>
                </a:solidFill>
                <a:ea typeface="Calibri"/>
                <a:cs typeface="Calibri"/>
              </a:rPr>
              <a:t>Less precise extraction of assignments</a:t>
            </a:r>
          </a:p>
        </p:txBody>
      </p:sp>
      <p:sp>
        <p:nvSpPr>
          <p:cNvPr id="10" name="Content Placeholder 9">
            <a:extLst>
              <a:ext uri="{FF2B5EF4-FFF2-40B4-BE49-F238E27FC236}">
                <a16:creationId xmlns:a16="http://schemas.microsoft.com/office/drawing/2014/main" id="{7E2C5FE0-D8BB-EB0B-D82E-CF05E98B6C23}"/>
              </a:ext>
            </a:extLst>
          </p:cNvPr>
          <p:cNvSpPr>
            <a:spLocks noGrp="1"/>
          </p:cNvSpPr>
          <p:nvPr>
            <p:ph sz="half" idx="1"/>
          </p:nvPr>
        </p:nvSpPr>
        <p:spPr/>
        <p:txBody>
          <a:bodyPr vert="horz" lIns="91440" tIns="45720" rIns="91440" bIns="45720" rtlCol="0" anchor="t">
            <a:normAutofit/>
          </a:bodyPr>
          <a:lstStyle/>
          <a:p>
            <a:pPr marL="0" indent="0">
              <a:lnSpc>
                <a:spcPct val="100000"/>
              </a:lnSpc>
              <a:buNone/>
            </a:pPr>
            <a:r>
              <a:rPr lang="en-US" sz="2400" b="1">
                <a:solidFill>
                  <a:srgbClr val="002060"/>
                </a:solidFill>
                <a:latin typeface="Calibri"/>
                <a:ea typeface="Calibri"/>
                <a:cs typeface="Arial"/>
              </a:rPr>
              <a:t>Benefits</a:t>
            </a:r>
          </a:p>
          <a:p>
            <a:pPr>
              <a:lnSpc>
                <a:spcPct val="100000"/>
              </a:lnSpc>
            </a:pPr>
            <a:r>
              <a:rPr lang="en-US" sz="2400">
                <a:solidFill>
                  <a:srgbClr val="002060"/>
                </a:solidFill>
                <a:latin typeface="Calibri"/>
                <a:ea typeface="Calibri"/>
                <a:cs typeface="Arial"/>
              </a:rPr>
              <a:t>Easily and quickly implemented</a:t>
            </a:r>
            <a:endParaRPr lang="en-US">
              <a:latin typeface="Calibri"/>
              <a:cs typeface="Calibri"/>
            </a:endParaRPr>
          </a:p>
          <a:p>
            <a:pPr>
              <a:lnSpc>
                <a:spcPct val="100000"/>
              </a:lnSpc>
            </a:pPr>
            <a:r>
              <a:rPr lang="en-US" sz="2400">
                <a:solidFill>
                  <a:srgbClr val="002060"/>
                </a:solidFill>
                <a:latin typeface="Calibri"/>
                <a:ea typeface="Calibri"/>
                <a:cs typeface="Arial"/>
              </a:rPr>
              <a:t>Applicable across all documents</a:t>
            </a:r>
          </a:p>
          <a:p>
            <a:pPr lvl="1">
              <a:lnSpc>
                <a:spcPct val="100000"/>
              </a:lnSpc>
            </a:pPr>
            <a:r>
              <a:rPr lang="en-US" sz="2000">
                <a:solidFill>
                  <a:srgbClr val="002060"/>
                </a:solidFill>
                <a:latin typeface="Calibri"/>
                <a:ea typeface="Calibri"/>
                <a:cs typeface="Arial"/>
              </a:rPr>
              <a:t>Re-usable prompts</a:t>
            </a:r>
          </a:p>
          <a:p>
            <a:pPr lvl="1">
              <a:lnSpc>
                <a:spcPct val="100000"/>
              </a:lnSpc>
            </a:pPr>
            <a:r>
              <a:rPr lang="en-US" sz="2000">
                <a:solidFill>
                  <a:srgbClr val="002060"/>
                </a:solidFill>
                <a:latin typeface="Calibri"/>
                <a:ea typeface="Calibri"/>
                <a:cs typeface="Arial"/>
              </a:rPr>
              <a:t>Equal effectiveness at data extraction across multiple test documents</a:t>
            </a:r>
          </a:p>
        </p:txBody>
      </p:sp>
    </p:spTree>
    <p:extLst>
      <p:ext uri="{BB962C8B-B14F-4D97-AF65-F5344CB8AC3E}">
        <p14:creationId xmlns:p14="http://schemas.microsoft.com/office/powerpoint/2010/main" val="822433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77952" y="2490548"/>
            <a:ext cx="11814048" cy="1450133"/>
          </a:xfrm>
        </p:spPr>
        <p:txBody>
          <a:bodyPr lIns="91440" tIns="45720" rIns="91440" bIns="45720" anchor="t"/>
          <a:lstStyle/>
          <a:p>
            <a:pPr>
              <a:lnSpc>
                <a:spcPct val="100000"/>
              </a:lnSpc>
            </a:pPr>
            <a:r>
              <a:rPr lang="en-US" sz="4400">
                <a:solidFill>
                  <a:srgbClr val="FFFFFF"/>
                </a:solidFill>
                <a:latin typeface="ITC Franklin Gothic Std Book"/>
              </a:rPr>
              <a:t>Regex</a:t>
            </a:r>
            <a:endParaRPr lang="en-US"/>
          </a:p>
          <a:p>
            <a:r>
              <a:rPr lang="en-US">
                <a:latin typeface="ITC Franklin Gothic Std Med"/>
              </a:rPr>
              <a:t>Adopted method</a:t>
            </a:r>
            <a:endParaRPr lang="en-US" err="1"/>
          </a:p>
        </p:txBody>
      </p:sp>
    </p:spTree>
    <p:extLst>
      <p:ext uri="{BB962C8B-B14F-4D97-AF65-F5344CB8AC3E}">
        <p14:creationId xmlns:p14="http://schemas.microsoft.com/office/powerpoint/2010/main" val="1302955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p:nvPr>
        </p:nvSpPr>
        <p:spPr/>
        <p:txBody>
          <a:bodyPr lIns="91440" tIns="45720" rIns="91440" bIns="45720" anchor="t">
            <a:normAutofit/>
          </a:bodyPr>
          <a:lstStyle/>
          <a:p>
            <a:pPr algn="ctr"/>
            <a:r>
              <a:rPr lang="en-US" b="1">
                <a:solidFill>
                  <a:srgbClr val="E36C0B"/>
                </a:solidFill>
                <a:latin typeface="Calibri"/>
                <a:ea typeface="+mn-ea"/>
                <a:cs typeface="Calibri"/>
              </a:rPr>
              <a:t>Method 3: Regex Solution</a:t>
            </a:r>
          </a:p>
        </p:txBody>
      </p:sp>
      <p:sp>
        <p:nvSpPr>
          <p:cNvPr id="3" name="Content Placeholder 2">
            <a:extLst>
              <a:ext uri="{FF2B5EF4-FFF2-40B4-BE49-F238E27FC236}">
                <a16:creationId xmlns:a16="http://schemas.microsoft.com/office/drawing/2014/main" id="{EE9E10B3-16C1-A3D2-DB70-DDDF5DF95C41}"/>
              </a:ext>
            </a:extLst>
          </p:cNvPr>
          <p:cNvSpPr>
            <a:spLocks noGrp="1"/>
          </p:cNvSpPr>
          <p:nvPr>
            <p:ph sz="half" idx="1"/>
          </p:nvPr>
        </p:nvSpPr>
        <p:spPr>
          <a:xfrm>
            <a:off x="917028" y="1392073"/>
            <a:ext cx="5181600" cy="4351338"/>
          </a:xfrm>
        </p:spPr>
        <p:txBody>
          <a:bodyPr lIns="91440" tIns="45720" rIns="91440" bIns="45720" anchor="t">
            <a:normAutofit/>
          </a:bodyPr>
          <a:lstStyle/>
          <a:p>
            <a:pPr marL="0" indent="0">
              <a:lnSpc>
                <a:spcPct val="110000"/>
              </a:lnSpc>
              <a:buNone/>
            </a:pPr>
            <a:r>
              <a:rPr lang="en-US" sz="2400" b="1">
                <a:solidFill>
                  <a:srgbClr val="002060"/>
                </a:solidFill>
                <a:latin typeface="Calibri"/>
                <a:cs typeface="Calibri"/>
              </a:rPr>
              <a:t>Benefits</a:t>
            </a:r>
          </a:p>
          <a:p>
            <a:pPr>
              <a:lnSpc>
                <a:spcPct val="110000"/>
              </a:lnSpc>
            </a:pPr>
            <a:r>
              <a:rPr lang="en-US" sz="2400">
                <a:solidFill>
                  <a:srgbClr val="002060"/>
                </a:solidFill>
                <a:latin typeface="Calibri"/>
                <a:cs typeface="Calibri"/>
              </a:rPr>
              <a:t>Precise</a:t>
            </a:r>
          </a:p>
          <a:p>
            <a:pPr lvl="1">
              <a:lnSpc>
                <a:spcPct val="110000"/>
              </a:lnSpc>
            </a:pPr>
            <a:r>
              <a:rPr lang="en-US" sz="2000">
                <a:solidFill>
                  <a:srgbClr val="002060"/>
                </a:solidFill>
                <a:latin typeface="Calibri"/>
                <a:cs typeface="Calibri"/>
              </a:rPr>
              <a:t>Captures the most unique assignments</a:t>
            </a:r>
          </a:p>
          <a:p>
            <a:pPr>
              <a:lnSpc>
                <a:spcPct val="110000"/>
              </a:lnSpc>
            </a:pPr>
            <a:r>
              <a:rPr lang="en-US" sz="2400">
                <a:solidFill>
                  <a:srgbClr val="002060"/>
                </a:solidFill>
                <a:latin typeface="Calibri"/>
                <a:cs typeface="Calibri"/>
              </a:rPr>
              <a:t>Supervised data formatting</a:t>
            </a:r>
          </a:p>
          <a:p>
            <a:pPr lvl="1">
              <a:lnSpc>
                <a:spcPct val="110000"/>
              </a:lnSpc>
            </a:pPr>
            <a:r>
              <a:rPr lang="en-US" sz="2000">
                <a:solidFill>
                  <a:srgbClr val="002060"/>
                </a:solidFill>
                <a:latin typeface="Calibri"/>
                <a:cs typeface="Calibri"/>
              </a:rPr>
              <a:t>Output format (data cleaning and splitting on slashes, commas, etc.) controlled by the scientist</a:t>
            </a:r>
          </a:p>
        </p:txBody>
      </p:sp>
      <p:sp>
        <p:nvSpPr>
          <p:cNvPr id="7" name="Content Placeholder 2">
            <a:extLst>
              <a:ext uri="{FF2B5EF4-FFF2-40B4-BE49-F238E27FC236}">
                <a16:creationId xmlns:a16="http://schemas.microsoft.com/office/drawing/2014/main" id="{8E6EE01A-FC2B-99C4-1F40-30B0032C022C}"/>
              </a:ext>
            </a:extLst>
          </p:cNvPr>
          <p:cNvSpPr txBox="1">
            <a:spLocks/>
          </p:cNvSpPr>
          <p:nvPr/>
        </p:nvSpPr>
        <p:spPr>
          <a:xfrm>
            <a:off x="6163295" y="1390103"/>
            <a:ext cx="5181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400" b="1">
                <a:solidFill>
                  <a:srgbClr val="002060"/>
                </a:solidFill>
                <a:latin typeface="Calibri"/>
                <a:cs typeface="Calibri"/>
              </a:rPr>
              <a:t>Drawbacks</a:t>
            </a:r>
          </a:p>
          <a:p>
            <a:pPr>
              <a:lnSpc>
                <a:spcPct val="110000"/>
              </a:lnSpc>
            </a:pPr>
            <a:r>
              <a:rPr lang="en-US" sz="2400">
                <a:solidFill>
                  <a:srgbClr val="002060"/>
                </a:solidFill>
                <a:latin typeface="Calibri"/>
                <a:cs typeface="Calibri"/>
              </a:rPr>
              <a:t>Time intensive</a:t>
            </a:r>
          </a:p>
          <a:p>
            <a:pPr>
              <a:lnSpc>
                <a:spcPct val="110000"/>
              </a:lnSpc>
            </a:pPr>
            <a:r>
              <a:rPr lang="en-US" sz="2400">
                <a:solidFill>
                  <a:srgbClr val="002060"/>
                </a:solidFill>
                <a:latin typeface="Calibri"/>
                <a:cs typeface="Calibri"/>
              </a:rPr>
              <a:t>Unique regex and extraction process for each document</a:t>
            </a:r>
          </a:p>
          <a:p>
            <a:pPr>
              <a:lnSpc>
                <a:spcPct val="110000"/>
              </a:lnSpc>
            </a:pPr>
            <a:r>
              <a:rPr lang="en-US" sz="2400">
                <a:solidFill>
                  <a:srgbClr val="002060"/>
                </a:solidFill>
                <a:latin typeface="Calibri"/>
                <a:cs typeface="Calibri"/>
              </a:rPr>
              <a:t>Poorly suited to large sets of documents</a:t>
            </a:r>
          </a:p>
        </p:txBody>
      </p:sp>
    </p:spTree>
    <p:extLst>
      <p:ext uri="{BB962C8B-B14F-4D97-AF65-F5344CB8AC3E}">
        <p14:creationId xmlns:p14="http://schemas.microsoft.com/office/powerpoint/2010/main" val="4244142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6" name="Rectangle 5"/>
          <p:cNvSpPr/>
          <p:nvPr/>
        </p:nvSpPr>
        <p:spPr>
          <a:xfrm>
            <a:off x="924340" y="1366548"/>
            <a:ext cx="10731893" cy="369332"/>
          </a:xfrm>
          <a:prstGeom prst="rect">
            <a:avLst/>
          </a:prstGeom>
        </p:spPr>
        <p:txBody>
          <a:bodyPr wrap="square" lIns="91440" tIns="45720" rIns="91440" bIns="45720" anchor="t">
            <a:spAutoFit/>
          </a:bodyPr>
          <a:lstStyle/>
          <a:p>
            <a:pPr defTabSz="685800">
              <a:spcBef>
                <a:spcPts val="600"/>
              </a:spcBef>
              <a:spcAft>
                <a:spcPts val="600"/>
              </a:spcAft>
              <a:defRPr/>
            </a:pPr>
            <a:endParaRPr lang="en-US">
              <a:solidFill>
                <a:srgbClr val="002060"/>
              </a:solidFill>
              <a:ea typeface="+mn-lt"/>
              <a:cs typeface="+mn-lt"/>
            </a:endParaRPr>
          </a:p>
        </p:txBody>
      </p:sp>
      <p:sp>
        <p:nvSpPr>
          <p:cNvPr id="9" name="TextBox 8">
            <a:extLst>
              <a:ext uri="{FF2B5EF4-FFF2-40B4-BE49-F238E27FC236}">
                <a16:creationId xmlns:a16="http://schemas.microsoft.com/office/drawing/2014/main" id="{F1750A59-8272-4BB7-B01A-72DAF77389C0}"/>
              </a:ext>
            </a:extLst>
          </p:cNvPr>
          <p:cNvSpPr txBox="1"/>
          <p:nvPr/>
        </p:nvSpPr>
        <p:spPr>
          <a:xfrm>
            <a:off x="1432560" y="2828836"/>
            <a:ext cx="9326880" cy="1200329"/>
          </a:xfrm>
          <a:prstGeom prst="rect">
            <a:avLst/>
          </a:prstGeom>
          <a:noFill/>
        </p:spPr>
        <p:txBody>
          <a:bodyPr wrap="square" lIns="91440" tIns="45720" rIns="91440" bIns="45720" anchor="t">
            <a:spAutoFit/>
          </a:bodyPr>
          <a:lstStyle/>
          <a:p>
            <a:pPr algn="just" defTabSz="914400"/>
            <a:r>
              <a:rPr lang="en-US">
                <a:effectLst/>
                <a:latin typeface="Times New Roman" panose="02020603050405020304" pitchFamily="18" charset="0"/>
                <a:ea typeface="Times New Roman" panose="02020603050405020304" pitchFamily="18" charset="0"/>
                <a:cs typeface="Times New Roman" panose="02020603050405020304" pitchFamily="18" charset="0"/>
              </a:rPr>
              <a:t>The research described herein was sponsored by the U.S. Army Research Institute for the Behavioral and Social Sciences, Department of the Army (Cooperative Agreement No. W911NF-20-20-027). The views expressed in this presentation are those of the authors and do not reflect the official policy or position of the Department of the Army, DOD, or the U.S. Government.</a:t>
            </a:r>
            <a:endParaRPr lang="en-US">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85119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noAutofit/>
          </a:bodyPr>
          <a:lstStyle/>
          <a:p>
            <a:pPr algn="ctr"/>
            <a:r>
              <a:rPr lang="en-US" b="1">
                <a:solidFill>
                  <a:srgbClr val="E36C0B"/>
                </a:solidFill>
                <a:latin typeface="Calibri"/>
                <a:ea typeface="+mn-ea"/>
                <a:cs typeface="Calibri"/>
              </a:rPr>
              <a:t>Regex: Sample Input</a:t>
            </a:r>
          </a:p>
        </p:txBody>
      </p:sp>
      <p:pic>
        <p:nvPicPr>
          <p:cNvPr id="4" name="Picture 5" descr="A picture containing text, screenshot, font, line&#10;&#10;Description automatically generated">
            <a:extLst>
              <a:ext uri="{FF2B5EF4-FFF2-40B4-BE49-F238E27FC236}">
                <a16:creationId xmlns:a16="http://schemas.microsoft.com/office/drawing/2014/main" id="{0E10E10E-DE4B-2972-2C00-D06370B393C4}"/>
              </a:ext>
            </a:extLst>
          </p:cNvPr>
          <p:cNvPicPr>
            <a:picLocks noChangeAspect="1"/>
          </p:cNvPicPr>
          <p:nvPr/>
        </p:nvPicPr>
        <p:blipFill>
          <a:blip r:embed="rId2"/>
          <a:stretch>
            <a:fillRect/>
          </a:stretch>
        </p:blipFill>
        <p:spPr>
          <a:xfrm>
            <a:off x="3398986" y="1200403"/>
            <a:ext cx="5912908" cy="1455928"/>
          </a:xfrm>
          <a:prstGeom prst="rect">
            <a:avLst/>
          </a:prstGeom>
        </p:spPr>
      </p:pic>
      <p:sp>
        <p:nvSpPr>
          <p:cNvPr id="6" name="TextBox 1">
            <a:extLst>
              <a:ext uri="{FF2B5EF4-FFF2-40B4-BE49-F238E27FC236}">
                <a16:creationId xmlns:a16="http://schemas.microsoft.com/office/drawing/2014/main" id="{55FDFF57-EA3B-D156-9D74-C4228631B7A2}"/>
              </a:ext>
            </a:extLst>
          </p:cNvPr>
          <p:cNvSpPr txBox="1"/>
          <p:nvPr/>
        </p:nvSpPr>
        <p:spPr>
          <a:xfrm>
            <a:off x="473157" y="1279448"/>
            <a:ext cx="2787587"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Sample of a function used to split up assignments:</a:t>
            </a:r>
          </a:p>
        </p:txBody>
      </p:sp>
      <p:sp>
        <p:nvSpPr>
          <p:cNvPr id="8" name="TextBox 1">
            <a:extLst>
              <a:ext uri="{FF2B5EF4-FFF2-40B4-BE49-F238E27FC236}">
                <a16:creationId xmlns:a16="http://schemas.microsoft.com/office/drawing/2014/main" id="{3C318983-77E0-C2C8-98BD-F1AE46BDF894}"/>
              </a:ext>
            </a:extLst>
          </p:cNvPr>
          <p:cNvSpPr txBox="1"/>
          <p:nvPr/>
        </p:nvSpPr>
        <p:spPr>
          <a:xfrm>
            <a:off x="160046" y="4087975"/>
            <a:ext cx="4283397"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Function splits up the following paragraph </a:t>
            </a:r>
            <a:endParaRPr lang="en-US"/>
          </a:p>
          <a:p>
            <a:r>
              <a:rPr lang="en-US" b="1">
                <a:cs typeface="Calibri"/>
              </a:rPr>
              <a:t>by its parenthetical delimiters, ex. (a). </a:t>
            </a:r>
            <a:endParaRPr lang="en-US"/>
          </a:p>
        </p:txBody>
      </p:sp>
      <p:pic>
        <p:nvPicPr>
          <p:cNvPr id="9" name="Picture 9" descr="A picture containing text, screenshot, font, document&#10;&#10;Description automatically generated">
            <a:extLst>
              <a:ext uri="{FF2B5EF4-FFF2-40B4-BE49-F238E27FC236}">
                <a16:creationId xmlns:a16="http://schemas.microsoft.com/office/drawing/2014/main" id="{54B485E5-29CE-8B0E-DE04-540BD1B985E1}"/>
              </a:ext>
            </a:extLst>
          </p:cNvPr>
          <p:cNvPicPr>
            <a:picLocks noChangeAspect="1"/>
          </p:cNvPicPr>
          <p:nvPr/>
        </p:nvPicPr>
        <p:blipFill>
          <a:blip r:embed="rId3"/>
          <a:stretch>
            <a:fillRect/>
          </a:stretch>
        </p:blipFill>
        <p:spPr>
          <a:xfrm>
            <a:off x="4348692" y="2970608"/>
            <a:ext cx="7484533" cy="3202785"/>
          </a:xfrm>
          <a:prstGeom prst="rect">
            <a:avLst/>
          </a:prstGeom>
        </p:spPr>
      </p:pic>
    </p:spTree>
    <p:extLst>
      <p:ext uri="{BB962C8B-B14F-4D97-AF65-F5344CB8AC3E}">
        <p14:creationId xmlns:p14="http://schemas.microsoft.com/office/powerpoint/2010/main" val="1013886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F86A17-B429-C2C2-ED53-DCCAF2835E85}"/>
              </a:ext>
            </a:extLst>
          </p:cNvPr>
          <p:cNvSpPr txBox="1">
            <a:spLocks/>
          </p:cNvSpPr>
          <p:nvPr/>
        </p:nvSpPr>
        <p:spPr>
          <a:xfrm>
            <a:off x="0" y="252413"/>
            <a:ext cx="12192000" cy="64082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E36C0B"/>
                </a:solidFill>
                <a:latin typeface="Calibri"/>
                <a:ea typeface="+mn-ea"/>
                <a:cs typeface="Calibri"/>
              </a:rPr>
              <a:t>Continued: Regex Process</a:t>
            </a:r>
            <a:endParaRPr lang="en-US" b="1">
              <a:latin typeface="Calibri"/>
              <a:ea typeface="+mn-ea"/>
              <a:cs typeface="Calibri"/>
            </a:endParaRPr>
          </a:p>
        </p:txBody>
      </p:sp>
      <p:pic>
        <p:nvPicPr>
          <p:cNvPr id="2" name="Picture 3" descr="A picture containing text, screenshot, font, number&#10;&#10;Description automatically generated">
            <a:extLst>
              <a:ext uri="{FF2B5EF4-FFF2-40B4-BE49-F238E27FC236}">
                <a16:creationId xmlns:a16="http://schemas.microsoft.com/office/drawing/2014/main" id="{4B4FA7E6-11D0-4EF9-B10F-60B7AA1D3A7E}"/>
              </a:ext>
            </a:extLst>
          </p:cNvPr>
          <p:cNvPicPr>
            <a:picLocks noChangeAspect="1"/>
          </p:cNvPicPr>
          <p:nvPr/>
        </p:nvPicPr>
        <p:blipFill>
          <a:blip r:embed="rId2"/>
          <a:stretch>
            <a:fillRect/>
          </a:stretch>
        </p:blipFill>
        <p:spPr>
          <a:xfrm>
            <a:off x="3423448" y="1042231"/>
            <a:ext cx="8967997" cy="2065900"/>
          </a:xfrm>
          <a:prstGeom prst="rect">
            <a:avLst/>
          </a:prstGeom>
        </p:spPr>
      </p:pic>
      <p:sp>
        <p:nvSpPr>
          <p:cNvPr id="4" name="TextBox 1">
            <a:extLst>
              <a:ext uri="{FF2B5EF4-FFF2-40B4-BE49-F238E27FC236}">
                <a16:creationId xmlns:a16="http://schemas.microsoft.com/office/drawing/2014/main" id="{42747D24-920C-EE2B-6A18-2AC7D1D82194}"/>
              </a:ext>
            </a:extLst>
          </p:cNvPr>
          <p:cNvSpPr txBox="1"/>
          <p:nvPr/>
        </p:nvSpPr>
        <p:spPr>
          <a:xfrm>
            <a:off x="156409" y="1643748"/>
            <a:ext cx="326966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After function is applied, we get output that looks like this:</a:t>
            </a:r>
            <a:endParaRPr lang="en-US"/>
          </a:p>
        </p:txBody>
      </p:sp>
      <p:sp>
        <p:nvSpPr>
          <p:cNvPr id="6" name="TextBox 1">
            <a:extLst>
              <a:ext uri="{FF2B5EF4-FFF2-40B4-BE49-F238E27FC236}">
                <a16:creationId xmlns:a16="http://schemas.microsoft.com/office/drawing/2014/main" id="{42747D24-920C-EE2B-6A18-2AC7D1D82194}"/>
              </a:ext>
            </a:extLst>
          </p:cNvPr>
          <p:cNvSpPr txBox="1"/>
          <p:nvPr/>
        </p:nvSpPr>
        <p:spPr>
          <a:xfrm>
            <a:off x="468118" y="4485373"/>
            <a:ext cx="326966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cs typeface="Calibri"/>
              </a:rPr>
              <a:t>After some text cleaning, we get output that looks like this:</a:t>
            </a:r>
            <a:endParaRPr lang="en-US"/>
          </a:p>
        </p:txBody>
      </p:sp>
      <p:pic>
        <p:nvPicPr>
          <p:cNvPr id="7" name="Picture 8">
            <a:extLst>
              <a:ext uri="{FF2B5EF4-FFF2-40B4-BE49-F238E27FC236}">
                <a16:creationId xmlns:a16="http://schemas.microsoft.com/office/drawing/2014/main" id="{F35C7A64-F31E-68C4-29F0-D0C44C30BB81}"/>
              </a:ext>
            </a:extLst>
          </p:cNvPr>
          <p:cNvPicPr>
            <a:picLocks noChangeAspect="1"/>
          </p:cNvPicPr>
          <p:nvPr/>
        </p:nvPicPr>
        <p:blipFill>
          <a:blip r:embed="rId3"/>
          <a:stretch>
            <a:fillRect/>
          </a:stretch>
        </p:blipFill>
        <p:spPr>
          <a:xfrm>
            <a:off x="3807644" y="3802871"/>
            <a:ext cx="2923116" cy="2352675"/>
          </a:xfrm>
          <a:prstGeom prst="rect">
            <a:avLst/>
          </a:prstGeom>
        </p:spPr>
      </p:pic>
      <p:pic>
        <p:nvPicPr>
          <p:cNvPr id="8" name="Picture 4">
            <a:extLst>
              <a:ext uri="{FF2B5EF4-FFF2-40B4-BE49-F238E27FC236}">
                <a16:creationId xmlns:a16="http://schemas.microsoft.com/office/drawing/2014/main" id="{C36F3A6A-9A8B-2A0B-16FE-D5C7C19A5837}"/>
              </a:ext>
            </a:extLst>
          </p:cNvPr>
          <p:cNvPicPr>
            <a:picLocks noChangeAspect="1"/>
          </p:cNvPicPr>
          <p:nvPr/>
        </p:nvPicPr>
        <p:blipFill rotWithShape="1">
          <a:blip r:embed="rId4"/>
          <a:srcRect b="60648"/>
          <a:stretch/>
        </p:blipFill>
        <p:spPr>
          <a:xfrm>
            <a:off x="7146711" y="3806153"/>
            <a:ext cx="4831881" cy="1676436"/>
          </a:xfrm>
          <a:prstGeom prst="rect">
            <a:avLst/>
          </a:prstGeom>
        </p:spPr>
      </p:pic>
    </p:spTree>
    <p:extLst>
      <p:ext uri="{BB962C8B-B14F-4D97-AF65-F5344CB8AC3E}">
        <p14:creationId xmlns:p14="http://schemas.microsoft.com/office/powerpoint/2010/main" val="3585439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noAutofit/>
          </a:bodyPr>
          <a:lstStyle/>
          <a:p>
            <a:pPr algn="ctr"/>
            <a:r>
              <a:rPr lang="en-US" b="1">
                <a:solidFill>
                  <a:srgbClr val="E36C0B"/>
                </a:solidFill>
                <a:latin typeface="Calibri"/>
                <a:ea typeface="+mj-lt"/>
                <a:cs typeface="+mj-lt"/>
              </a:rPr>
              <a:t>Regex: Exploratory Data Analysis</a:t>
            </a:r>
            <a:endParaRPr lang="en-US" b="1">
              <a:solidFill>
                <a:srgbClr val="E36C0B"/>
              </a:solidFill>
              <a:latin typeface="Calibri"/>
              <a:ea typeface="Calibri Light"/>
              <a:cs typeface="Calibri Light"/>
            </a:endParaRPr>
          </a:p>
        </p:txBody>
      </p:sp>
      <p:graphicFrame>
        <p:nvGraphicFramePr>
          <p:cNvPr id="10" name="Table 9">
            <a:extLst>
              <a:ext uri="{FF2B5EF4-FFF2-40B4-BE49-F238E27FC236}">
                <a16:creationId xmlns:a16="http://schemas.microsoft.com/office/drawing/2014/main" id="{75A3E5AB-86D3-51C4-A7EA-1094B3090212}"/>
              </a:ext>
            </a:extLst>
          </p:cNvPr>
          <p:cNvGraphicFramePr>
            <a:graphicFrameLocks noGrp="1"/>
          </p:cNvGraphicFramePr>
          <p:nvPr>
            <p:extLst>
              <p:ext uri="{D42A27DB-BD31-4B8C-83A1-F6EECF244321}">
                <p14:modId xmlns:p14="http://schemas.microsoft.com/office/powerpoint/2010/main" val="241270416"/>
              </p:ext>
            </p:extLst>
          </p:nvPr>
        </p:nvGraphicFramePr>
        <p:xfrm>
          <a:off x="1276184" y="1177290"/>
          <a:ext cx="4187395" cy="1242060"/>
        </p:xfrm>
        <a:graphic>
          <a:graphicData uri="http://schemas.openxmlformats.org/drawingml/2006/table">
            <a:tbl>
              <a:tblPr firstRow="1" bandRow="1">
                <a:tableStyleId>{5C22544A-7EE6-4342-B048-85BDC9FD1C3A}</a:tableStyleId>
              </a:tblPr>
              <a:tblGrid>
                <a:gridCol w="2288149">
                  <a:extLst>
                    <a:ext uri="{9D8B030D-6E8A-4147-A177-3AD203B41FA5}">
                      <a16:colId xmlns:a16="http://schemas.microsoft.com/office/drawing/2014/main" val="1615110433"/>
                    </a:ext>
                  </a:extLst>
                </a:gridCol>
                <a:gridCol w="1899246">
                  <a:extLst>
                    <a:ext uri="{9D8B030D-6E8A-4147-A177-3AD203B41FA5}">
                      <a16:colId xmlns:a16="http://schemas.microsoft.com/office/drawing/2014/main" val="342196505"/>
                    </a:ext>
                  </a:extLst>
                </a:gridCol>
              </a:tblGrid>
              <a:tr h="371475">
                <a:tc>
                  <a:txBody>
                    <a:bodyPr/>
                    <a:lstStyle/>
                    <a:p>
                      <a:pPr fontAlgn="base"/>
                      <a:r>
                        <a:rPr lang="en-US" sz="1400">
                          <a:effectLst/>
                        </a:rPr>
                        <a:t>Assignment Type​</a:t>
                      </a:r>
                      <a:endParaRPr lang="en-US" b="1">
                        <a:solidFill>
                          <a:srgbClr val="FFFFFF"/>
                        </a:solidFill>
                        <a:effectLst/>
                      </a:endParaRPr>
                    </a:p>
                  </a:txBody>
                  <a:tcPr>
                    <a:solidFill>
                      <a:schemeClr val="accent1">
                        <a:lumMod val="50000"/>
                      </a:schemeClr>
                    </a:solidFill>
                  </a:tcPr>
                </a:tc>
                <a:tc>
                  <a:txBody>
                    <a:bodyPr/>
                    <a:lstStyle/>
                    <a:p>
                      <a:pPr fontAlgn="base"/>
                      <a:r>
                        <a:rPr lang="en-US" sz="1400">
                          <a:effectLst/>
                        </a:rPr>
                        <a:t>Number of </a:t>
                      </a:r>
                      <a:endParaRPr lang="en-US" b="1">
                        <a:solidFill>
                          <a:srgbClr val="FFFFFF"/>
                        </a:solidFill>
                        <a:effectLst/>
                      </a:endParaRPr>
                    </a:p>
                    <a:p>
                      <a:pPr lvl="0">
                        <a:buNone/>
                      </a:pPr>
                      <a:r>
                        <a:rPr lang="en-US" sz="1400">
                          <a:effectLst/>
                        </a:rPr>
                        <a:t>Unique Assignments​</a:t>
                      </a:r>
                      <a:endParaRPr lang="en-US" b="1">
                        <a:solidFill>
                          <a:srgbClr val="FFFFFF"/>
                        </a:solidFill>
                        <a:effectLst/>
                      </a:endParaRPr>
                    </a:p>
                  </a:txBody>
                  <a:tcPr>
                    <a:solidFill>
                      <a:schemeClr val="accent1">
                        <a:lumMod val="50000"/>
                      </a:schemeClr>
                    </a:solidFill>
                  </a:tcPr>
                </a:tc>
                <a:extLst>
                  <a:ext uri="{0D108BD9-81ED-4DB2-BD59-A6C34878D82A}">
                    <a16:rowId xmlns:a16="http://schemas.microsoft.com/office/drawing/2014/main" val="2194193274"/>
                  </a:ext>
                </a:extLst>
              </a:tr>
              <a:tr h="361950">
                <a:tc>
                  <a:txBody>
                    <a:bodyPr/>
                    <a:lstStyle/>
                    <a:p>
                      <a:pPr fontAlgn="base"/>
                      <a:r>
                        <a:rPr lang="en-US" sz="1400">
                          <a:solidFill>
                            <a:srgbClr val="002060"/>
                          </a:solidFill>
                          <a:effectLst/>
                        </a:rPr>
                        <a:t>Key Developmental​</a:t>
                      </a:r>
                      <a:endParaRPr lang="en-US">
                        <a:solidFill>
                          <a:srgbClr val="002060"/>
                        </a:solidFill>
                        <a:effectLst/>
                      </a:endParaRPr>
                    </a:p>
                  </a:txBody>
                  <a:tcPr/>
                </a:tc>
                <a:tc>
                  <a:txBody>
                    <a:bodyPr/>
                    <a:lstStyle/>
                    <a:p>
                      <a:pPr fontAlgn="base"/>
                      <a:r>
                        <a:rPr lang="en-US" sz="1400">
                          <a:solidFill>
                            <a:srgbClr val="002060"/>
                          </a:solidFill>
                          <a:effectLst/>
                        </a:rPr>
                        <a:t>208</a:t>
                      </a:r>
                      <a:endParaRPr lang="en-US">
                        <a:solidFill>
                          <a:srgbClr val="002060"/>
                        </a:solidFill>
                        <a:effectLst/>
                      </a:endParaRPr>
                    </a:p>
                  </a:txBody>
                  <a:tcPr/>
                </a:tc>
                <a:extLst>
                  <a:ext uri="{0D108BD9-81ED-4DB2-BD59-A6C34878D82A}">
                    <a16:rowId xmlns:a16="http://schemas.microsoft.com/office/drawing/2014/main" val="2614620748"/>
                  </a:ext>
                </a:extLst>
              </a:tr>
              <a:tr h="361950">
                <a:tc>
                  <a:txBody>
                    <a:bodyPr/>
                    <a:lstStyle/>
                    <a:p>
                      <a:pPr fontAlgn="base"/>
                      <a:r>
                        <a:rPr lang="en-US" sz="1400">
                          <a:solidFill>
                            <a:srgbClr val="002060"/>
                          </a:solidFill>
                          <a:effectLst/>
                        </a:rPr>
                        <a:t>Developmental/Broadening​</a:t>
                      </a:r>
                      <a:endParaRPr lang="en-US">
                        <a:solidFill>
                          <a:srgbClr val="002060"/>
                        </a:solidFill>
                        <a:effectLst/>
                      </a:endParaRPr>
                    </a:p>
                  </a:txBody>
                  <a:tcPr/>
                </a:tc>
                <a:tc>
                  <a:txBody>
                    <a:bodyPr/>
                    <a:lstStyle/>
                    <a:p>
                      <a:pPr fontAlgn="base"/>
                      <a:r>
                        <a:rPr lang="en-US" sz="1400">
                          <a:solidFill>
                            <a:srgbClr val="002060"/>
                          </a:solidFill>
                          <a:effectLst/>
                        </a:rPr>
                        <a:t>559</a:t>
                      </a:r>
                      <a:endParaRPr lang="en-US">
                        <a:solidFill>
                          <a:srgbClr val="002060"/>
                        </a:solidFill>
                        <a:effectLst/>
                      </a:endParaRPr>
                    </a:p>
                  </a:txBody>
                  <a:tcPr/>
                </a:tc>
                <a:extLst>
                  <a:ext uri="{0D108BD9-81ED-4DB2-BD59-A6C34878D82A}">
                    <a16:rowId xmlns:a16="http://schemas.microsoft.com/office/drawing/2014/main" val="515356370"/>
                  </a:ext>
                </a:extLst>
              </a:tr>
            </a:tbl>
          </a:graphicData>
        </a:graphic>
      </p:graphicFrame>
      <p:graphicFrame>
        <p:nvGraphicFramePr>
          <p:cNvPr id="12" name="Table 11">
            <a:extLst>
              <a:ext uri="{FF2B5EF4-FFF2-40B4-BE49-F238E27FC236}">
                <a16:creationId xmlns:a16="http://schemas.microsoft.com/office/drawing/2014/main" id="{12317CD4-DBF5-B92B-C7DA-2AEBBCEDDBC2}"/>
              </a:ext>
            </a:extLst>
          </p:cNvPr>
          <p:cNvGraphicFramePr>
            <a:graphicFrameLocks noGrp="1"/>
          </p:cNvGraphicFramePr>
          <p:nvPr>
            <p:extLst>
              <p:ext uri="{D42A27DB-BD31-4B8C-83A1-F6EECF244321}">
                <p14:modId xmlns:p14="http://schemas.microsoft.com/office/powerpoint/2010/main" val="2787009445"/>
              </p:ext>
            </p:extLst>
          </p:nvPr>
        </p:nvGraphicFramePr>
        <p:xfrm>
          <a:off x="1346638" y="3169985"/>
          <a:ext cx="4177861" cy="2327910"/>
        </p:xfrm>
        <a:graphic>
          <a:graphicData uri="http://schemas.openxmlformats.org/drawingml/2006/table">
            <a:tbl>
              <a:tblPr firstRow="1" bandRow="1">
                <a:tableStyleId>{5C22544A-7EE6-4342-B048-85BDC9FD1C3A}</a:tableStyleId>
              </a:tblPr>
              <a:tblGrid>
                <a:gridCol w="2146956">
                  <a:extLst>
                    <a:ext uri="{9D8B030D-6E8A-4147-A177-3AD203B41FA5}">
                      <a16:colId xmlns:a16="http://schemas.microsoft.com/office/drawing/2014/main" val="2929040013"/>
                    </a:ext>
                  </a:extLst>
                </a:gridCol>
                <a:gridCol w="2030905">
                  <a:extLst>
                    <a:ext uri="{9D8B030D-6E8A-4147-A177-3AD203B41FA5}">
                      <a16:colId xmlns:a16="http://schemas.microsoft.com/office/drawing/2014/main" val="3057469706"/>
                    </a:ext>
                  </a:extLst>
                </a:gridCol>
              </a:tblGrid>
              <a:tr h="361950">
                <a:tc>
                  <a:txBody>
                    <a:bodyPr/>
                    <a:lstStyle/>
                    <a:p>
                      <a:pPr fontAlgn="base"/>
                      <a:r>
                        <a:rPr lang="en-US" sz="1400">
                          <a:effectLst/>
                        </a:rPr>
                        <a:t>Rank​</a:t>
                      </a:r>
                      <a:endParaRPr lang="en-US" b="1">
                        <a:solidFill>
                          <a:srgbClr val="FFFFFF"/>
                        </a:solidFill>
                        <a:effectLst/>
                      </a:endParaRPr>
                    </a:p>
                  </a:txBody>
                  <a:tcPr>
                    <a:solidFill>
                      <a:schemeClr val="accent1">
                        <a:lumMod val="50000"/>
                      </a:schemeClr>
                    </a:solidFill>
                  </a:tcPr>
                </a:tc>
                <a:tc>
                  <a:txBody>
                    <a:bodyPr/>
                    <a:lstStyle/>
                    <a:p>
                      <a:pPr fontAlgn="base"/>
                      <a:r>
                        <a:rPr lang="en-US" sz="1400">
                          <a:effectLst/>
                        </a:rPr>
                        <a:t>Number of Unique Assignments​</a:t>
                      </a:r>
                      <a:endParaRPr lang="en-US" b="1">
                        <a:solidFill>
                          <a:srgbClr val="FFFFFF"/>
                        </a:solidFill>
                        <a:effectLst/>
                      </a:endParaRPr>
                    </a:p>
                  </a:txBody>
                  <a:tcPr>
                    <a:solidFill>
                      <a:schemeClr val="accent1">
                        <a:lumMod val="50000"/>
                      </a:schemeClr>
                    </a:solidFill>
                  </a:tcPr>
                </a:tc>
                <a:extLst>
                  <a:ext uri="{0D108BD9-81ED-4DB2-BD59-A6C34878D82A}">
                    <a16:rowId xmlns:a16="http://schemas.microsoft.com/office/drawing/2014/main" val="2129846835"/>
                  </a:ext>
                </a:extLst>
              </a:tr>
              <a:tr h="361950">
                <a:tc>
                  <a:txBody>
                    <a:bodyPr/>
                    <a:lstStyle/>
                    <a:p>
                      <a:r>
                        <a:rPr lang="en-US" sz="1400"/>
                        <a:t>Major</a:t>
                      </a:r>
                    </a:p>
                  </a:txBody>
                  <a:tcPr/>
                </a:tc>
                <a:tc>
                  <a:txBody>
                    <a:bodyPr/>
                    <a:lstStyle/>
                    <a:p>
                      <a:pPr algn="r"/>
                      <a:r>
                        <a:rPr lang="en-US" sz="1400"/>
                        <a:t>280</a:t>
                      </a:r>
                    </a:p>
                  </a:txBody>
                  <a:tcPr/>
                </a:tc>
                <a:extLst>
                  <a:ext uri="{0D108BD9-81ED-4DB2-BD59-A6C34878D82A}">
                    <a16:rowId xmlns:a16="http://schemas.microsoft.com/office/drawing/2014/main" val="397152752"/>
                  </a:ext>
                </a:extLst>
              </a:tr>
              <a:tr h="361950">
                <a:tc>
                  <a:txBody>
                    <a:bodyPr/>
                    <a:lstStyle/>
                    <a:p>
                      <a:pPr algn="l"/>
                      <a:r>
                        <a:rPr lang="en-US" sz="1400">
                          <a:effectLst/>
                        </a:rPr>
                        <a:t>Captain</a:t>
                      </a:r>
                    </a:p>
                  </a:txBody>
                  <a:tcPr marL="57150" marR="57150" marT="19050" marB="19050" anchor="ctr"/>
                </a:tc>
                <a:tc>
                  <a:txBody>
                    <a:bodyPr/>
                    <a:lstStyle/>
                    <a:p>
                      <a:pPr algn="r"/>
                      <a:r>
                        <a:rPr lang="en-US" sz="1400">
                          <a:effectLst/>
                        </a:rPr>
                        <a:t>291</a:t>
                      </a:r>
                    </a:p>
                  </a:txBody>
                  <a:tcPr marL="57150" marR="57150" marT="19050" marB="19050" anchor="ctr"/>
                </a:tc>
                <a:extLst>
                  <a:ext uri="{0D108BD9-81ED-4DB2-BD59-A6C34878D82A}">
                    <a16:rowId xmlns:a16="http://schemas.microsoft.com/office/drawing/2014/main" val="1184161728"/>
                  </a:ext>
                </a:extLst>
              </a:tr>
              <a:tr h="361950">
                <a:tc>
                  <a:txBody>
                    <a:bodyPr/>
                    <a:lstStyle/>
                    <a:p>
                      <a:pPr algn="l"/>
                      <a:r>
                        <a:rPr lang="en-US" sz="1400">
                          <a:effectLst/>
                        </a:rPr>
                        <a:t>Lieutenant Colonel</a:t>
                      </a:r>
                    </a:p>
                  </a:txBody>
                  <a:tcPr marL="57150" marR="57150" marT="19050" marB="19050" anchor="ctr"/>
                </a:tc>
                <a:tc>
                  <a:txBody>
                    <a:bodyPr/>
                    <a:lstStyle/>
                    <a:p>
                      <a:pPr algn="r"/>
                      <a:r>
                        <a:rPr lang="en-US" sz="1400">
                          <a:effectLst/>
                        </a:rPr>
                        <a:t>108</a:t>
                      </a:r>
                    </a:p>
                  </a:txBody>
                  <a:tcPr marL="57150" marR="57150" marT="19050" marB="19050" anchor="ctr"/>
                </a:tc>
                <a:extLst>
                  <a:ext uri="{0D108BD9-81ED-4DB2-BD59-A6C34878D82A}">
                    <a16:rowId xmlns:a16="http://schemas.microsoft.com/office/drawing/2014/main" val="3114914563"/>
                  </a:ext>
                </a:extLst>
              </a:tr>
              <a:tr h="361950">
                <a:tc>
                  <a:txBody>
                    <a:bodyPr/>
                    <a:lstStyle/>
                    <a:p>
                      <a:pPr algn="l"/>
                      <a:r>
                        <a:rPr lang="en-US" sz="1400">
                          <a:effectLst/>
                        </a:rPr>
                        <a:t>Colonel</a:t>
                      </a:r>
                    </a:p>
                  </a:txBody>
                  <a:tcPr marL="57150" marR="57150" marT="19050" marB="19050" anchor="ctr"/>
                </a:tc>
                <a:tc>
                  <a:txBody>
                    <a:bodyPr/>
                    <a:lstStyle/>
                    <a:p>
                      <a:pPr algn="r"/>
                      <a:r>
                        <a:rPr lang="en-US" sz="1400">
                          <a:effectLst/>
                        </a:rPr>
                        <a:t>194</a:t>
                      </a:r>
                    </a:p>
                  </a:txBody>
                  <a:tcPr marL="57150" marR="57150" marT="19050" marB="19050" anchor="ctr"/>
                </a:tc>
                <a:extLst>
                  <a:ext uri="{0D108BD9-81ED-4DB2-BD59-A6C34878D82A}">
                    <a16:rowId xmlns:a16="http://schemas.microsoft.com/office/drawing/2014/main" val="1366562722"/>
                  </a:ext>
                </a:extLst>
              </a:tr>
              <a:tr h="361950">
                <a:tc>
                  <a:txBody>
                    <a:bodyPr/>
                    <a:lstStyle/>
                    <a:p>
                      <a:pPr algn="l"/>
                      <a:r>
                        <a:rPr lang="en-US" sz="1400">
                          <a:effectLst/>
                        </a:rPr>
                        <a:t>Lieutenant</a:t>
                      </a:r>
                    </a:p>
                  </a:txBody>
                  <a:tcPr marL="57150" marR="57150" marT="19050" marB="19050" anchor="ctr"/>
                </a:tc>
                <a:tc>
                  <a:txBody>
                    <a:bodyPr/>
                    <a:lstStyle/>
                    <a:p>
                      <a:pPr algn="r"/>
                      <a:r>
                        <a:rPr lang="en-US" sz="1400">
                          <a:effectLst/>
                        </a:rPr>
                        <a:t>41</a:t>
                      </a:r>
                    </a:p>
                  </a:txBody>
                  <a:tcPr marL="57150" marR="57150" marT="19050" marB="19050" anchor="ctr"/>
                </a:tc>
                <a:extLst>
                  <a:ext uri="{0D108BD9-81ED-4DB2-BD59-A6C34878D82A}">
                    <a16:rowId xmlns:a16="http://schemas.microsoft.com/office/drawing/2014/main" val="372304790"/>
                  </a:ext>
                </a:extLst>
              </a:tr>
            </a:tbl>
          </a:graphicData>
        </a:graphic>
      </p:graphicFrame>
      <p:graphicFrame>
        <p:nvGraphicFramePr>
          <p:cNvPr id="16" name="Table 15">
            <a:extLst>
              <a:ext uri="{FF2B5EF4-FFF2-40B4-BE49-F238E27FC236}">
                <a16:creationId xmlns:a16="http://schemas.microsoft.com/office/drawing/2014/main" id="{3524C078-7390-06B5-35CC-0121E23F163B}"/>
              </a:ext>
            </a:extLst>
          </p:cNvPr>
          <p:cNvGraphicFramePr>
            <a:graphicFrameLocks noGrp="1"/>
          </p:cNvGraphicFramePr>
          <p:nvPr>
            <p:extLst>
              <p:ext uri="{D42A27DB-BD31-4B8C-83A1-F6EECF244321}">
                <p14:modId xmlns:p14="http://schemas.microsoft.com/office/powerpoint/2010/main" val="1016431097"/>
              </p:ext>
            </p:extLst>
          </p:nvPr>
        </p:nvGraphicFramePr>
        <p:xfrm>
          <a:off x="7769773" y="1123130"/>
          <a:ext cx="4114800" cy="4543425"/>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223662463"/>
                    </a:ext>
                  </a:extLst>
                </a:gridCol>
                <a:gridCol w="2057400">
                  <a:extLst>
                    <a:ext uri="{9D8B030D-6E8A-4147-A177-3AD203B41FA5}">
                      <a16:colId xmlns:a16="http://schemas.microsoft.com/office/drawing/2014/main" val="3812695793"/>
                    </a:ext>
                  </a:extLst>
                </a:gridCol>
              </a:tblGrid>
              <a:tr h="523875">
                <a:tc>
                  <a:txBody>
                    <a:bodyPr/>
                    <a:lstStyle/>
                    <a:p>
                      <a:pPr fontAlgn="base"/>
                      <a:r>
                        <a:rPr lang="en-US" sz="1400">
                          <a:effectLst/>
                        </a:rPr>
                        <a:t>Branch​</a:t>
                      </a:r>
                      <a:endParaRPr lang="en-US" sz="1400" b="1">
                        <a:solidFill>
                          <a:srgbClr val="FFFFFF"/>
                        </a:solidFill>
                        <a:effectLst/>
                      </a:endParaRPr>
                    </a:p>
                  </a:txBody>
                  <a:tcPr>
                    <a:solidFill>
                      <a:schemeClr val="accent1">
                        <a:lumMod val="50000"/>
                      </a:schemeClr>
                    </a:solidFill>
                  </a:tcPr>
                </a:tc>
                <a:tc>
                  <a:txBody>
                    <a:bodyPr/>
                    <a:lstStyle/>
                    <a:p>
                      <a:pPr fontAlgn="base"/>
                      <a:r>
                        <a:rPr lang="en-US" sz="1400">
                          <a:effectLst/>
                        </a:rPr>
                        <a:t>Number of Unique Assignments​</a:t>
                      </a:r>
                      <a:endParaRPr lang="en-US" sz="1400" b="1">
                        <a:solidFill>
                          <a:srgbClr val="FFFFFF"/>
                        </a:solidFill>
                        <a:effectLst/>
                      </a:endParaRPr>
                    </a:p>
                  </a:txBody>
                  <a:tcPr>
                    <a:solidFill>
                      <a:schemeClr val="accent1">
                        <a:lumMod val="50000"/>
                      </a:schemeClr>
                    </a:solidFill>
                  </a:tcPr>
                </a:tc>
                <a:extLst>
                  <a:ext uri="{0D108BD9-81ED-4DB2-BD59-A6C34878D82A}">
                    <a16:rowId xmlns:a16="http://schemas.microsoft.com/office/drawing/2014/main" val="1506827743"/>
                  </a:ext>
                </a:extLst>
              </a:tr>
              <a:tr h="304800">
                <a:tc>
                  <a:txBody>
                    <a:bodyPr/>
                    <a:lstStyle/>
                    <a:p>
                      <a:pPr algn="l"/>
                      <a:r>
                        <a:rPr lang="en-US" sz="1400">
                          <a:effectLst/>
                        </a:rPr>
                        <a:t>Cyber</a:t>
                      </a:r>
                    </a:p>
                  </a:txBody>
                  <a:tcPr marL="57150" marR="57150" marT="19050" marB="19050" anchor="ctr"/>
                </a:tc>
                <a:tc>
                  <a:txBody>
                    <a:bodyPr/>
                    <a:lstStyle/>
                    <a:p>
                      <a:pPr algn="r"/>
                      <a:r>
                        <a:rPr lang="en-US" sz="1400">
                          <a:effectLst/>
                        </a:rPr>
                        <a:t>142</a:t>
                      </a:r>
                    </a:p>
                  </a:txBody>
                  <a:tcPr marL="57150" marR="57150" marT="19050" marB="19050" anchor="ctr"/>
                </a:tc>
                <a:extLst>
                  <a:ext uri="{0D108BD9-81ED-4DB2-BD59-A6C34878D82A}">
                    <a16:rowId xmlns:a16="http://schemas.microsoft.com/office/drawing/2014/main" val="3537497655"/>
                  </a:ext>
                </a:extLst>
              </a:tr>
              <a:tr h="304800">
                <a:tc>
                  <a:txBody>
                    <a:bodyPr/>
                    <a:lstStyle/>
                    <a:p>
                      <a:pPr algn="l"/>
                      <a:r>
                        <a:rPr lang="en-US" sz="1400">
                          <a:effectLst/>
                        </a:rPr>
                        <a:t>Air Defense Artillery</a:t>
                      </a:r>
                    </a:p>
                  </a:txBody>
                  <a:tcPr marL="57150" marR="57150" marT="19050" marB="19050" anchor="ctr"/>
                </a:tc>
                <a:tc>
                  <a:txBody>
                    <a:bodyPr/>
                    <a:lstStyle/>
                    <a:p>
                      <a:pPr algn="r"/>
                      <a:r>
                        <a:rPr lang="en-US" sz="1400">
                          <a:effectLst/>
                        </a:rPr>
                        <a:t>114</a:t>
                      </a:r>
                    </a:p>
                  </a:txBody>
                  <a:tcPr marL="57150" marR="57150" marT="19050" marB="19050" anchor="ctr"/>
                </a:tc>
                <a:extLst>
                  <a:ext uri="{0D108BD9-81ED-4DB2-BD59-A6C34878D82A}">
                    <a16:rowId xmlns:a16="http://schemas.microsoft.com/office/drawing/2014/main" val="4210037399"/>
                  </a:ext>
                </a:extLst>
              </a:tr>
              <a:tr h="361950">
                <a:tc>
                  <a:txBody>
                    <a:bodyPr/>
                    <a:lstStyle/>
                    <a:p>
                      <a:pPr algn="l"/>
                      <a:r>
                        <a:rPr lang="en-US" sz="1400">
                          <a:effectLst/>
                        </a:rPr>
                        <a:t>Engineers</a:t>
                      </a:r>
                    </a:p>
                  </a:txBody>
                  <a:tcPr marL="57150" marR="57150" marT="19050" marB="19050" anchor="ctr"/>
                </a:tc>
                <a:tc>
                  <a:txBody>
                    <a:bodyPr/>
                    <a:lstStyle/>
                    <a:p>
                      <a:pPr algn="r"/>
                      <a:r>
                        <a:rPr lang="en-US" sz="1400">
                          <a:effectLst/>
                        </a:rPr>
                        <a:t>90</a:t>
                      </a:r>
                    </a:p>
                  </a:txBody>
                  <a:tcPr marL="57150" marR="57150" marT="19050" marB="19050" anchor="ctr"/>
                </a:tc>
                <a:extLst>
                  <a:ext uri="{0D108BD9-81ED-4DB2-BD59-A6C34878D82A}">
                    <a16:rowId xmlns:a16="http://schemas.microsoft.com/office/drawing/2014/main" val="1200059556"/>
                  </a:ext>
                </a:extLst>
              </a:tr>
              <a:tr h="304800">
                <a:tc>
                  <a:txBody>
                    <a:bodyPr/>
                    <a:lstStyle/>
                    <a:p>
                      <a:pPr algn="l"/>
                      <a:r>
                        <a:rPr lang="en-US" sz="1400">
                          <a:effectLst/>
                        </a:rPr>
                        <a:t>Chemical</a:t>
                      </a:r>
                    </a:p>
                  </a:txBody>
                  <a:tcPr marL="57150" marR="57150" marT="19050" marB="19050" anchor="ctr"/>
                </a:tc>
                <a:tc>
                  <a:txBody>
                    <a:bodyPr/>
                    <a:lstStyle/>
                    <a:p>
                      <a:pPr algn="r"/>
                      <a:r>
                        <a:rPr lang="en-US" sz="1400">
                          <a:effectLst/>
                        </a:rPr>
                        <a:t>81</a:t>
                      </a:r>
                    </a:p>
                  </a:txBody>
                  <a:tcPr marL="57150" marR="57150" marT="19050" marB="19050" anchor="ctr"/>
                </a:tc>
                <a:extLst>
                  <a:ext uri="{0D108BD9-81ED-4DB2-BD59-A6C34878D82A}">
                    <a16:rowId xmlns:a16="http://schemas.microsoft.com/office/drawing/2014/main" val="967406163"/>
                  </a:ext>
                </a:extLst>
              </a:tr>
              <a:tr h="304800">
                <a:tc>
                  <a:txBody>
                    <a:bodyPr/>
                    <a:lstStyle/>
                    <a:p>
                      <a:pPr algn="l"/>
                      <a:r>
                        <a:rPr lang="en-US" sz="1400">
                          <a:effectLst/>
                        </a:rPr>
                        <a:t>Armor</a:t>
                      </a:r>
                    </a:p>
                  </a:txBody>
                  <a:tcPr marL="57150" marR="57150" marT="19050" marB="19050" anchor="ctr"/>
                </a:tc>
                <a:tc>
                  <a:txBody>
                    <a:bodyPr/>
                    <a:lstStyle/>
                    <a:p>
                      <a:pPr algn="r"/>
                      <a:r>
                        <a:rPr lang="en-US" sz="1400">
                          <a:effectLst/>
                        </a:rPr>
                        <a:t>80</a:t>
                      </a:r>
                    </a:p>
                  </a:txBody>
                  <a:tcPr marL="57150" marR="57150" marT="19050" marB="19050" anchor="ctr"/>
                </a:tc>
                <a:extLst>
                  <a:ext uri="{0D108BD9-81ED-4DB2-BD59-A6C34878D82A}">
                    <a16:rowId xmlns:a16="http://schemas.microsoft.com/office/drawing/2014/main" val="2640582889"/>
                  </a:ext>
                </a:extLst>
              </a:tr>
              <a:tr h="304800">
                <a:tc>
                  <a:txBody>
                    <a:bodyPr/>
                    <a:lstStyle/>
                    <a:p>
                      <a:pPr algn="l"/>
                      <a:r>
                        <a:rPr lang="en-US" sz="1400">
                          <a:effectLst/>
                        </a:rPr>
                        <a:t>Infantry</a:t>
                      </a:r>
                    </a:p>
                  </a:txBody>
                  <a:tcPr marL="57150" marR="57150" marT="19050" marB="19050" anchor="ctr"/>
                </a:tc>
                <a:tc>
                  <a:txBody>
                    <a:bodyPr/>
                    <a:lstStyle/>
                    <a:p>
                      <a:pPr algn="r"/>
                      <a:r>
                        <a:rPr lang="en-US" sz="1400">
                          <a:effectLst/>
                        </a:rPr>
                        <a:t>74</a:t>
                      </a:r>
                    </a:p>
                  </a:txBody>
                  <a:tcPr marL="57150" marR="57150" marT="19050" marB="19050" anchor="ctr"/>
                </a:tc>
                <a:extLst>
                  <a:ext uri="{0D108BD9-81ED-4DB2-BD59-A6C34878D82A}">
                    <a16:rowId xmlns:a16="http://schemas.microsoft.com/office/drawing/2014/main" val="290023342"/>
                  </a:ext>
                </a:extLst>
              </a:tr>
              <a:tr h="304800">
                <a:tc>
                  <a:txBody>
                    <a:bodyPr/>
                    <a:lstStyle/>
                    <a:p>
                      <a:pPr algn="l"/>
                      <a:r>
                        <a:rPr lang="en-US" sz="1400">
                          <a:effectLst/>
                        </a:rPr>
                        <a:t>Field Artillery</a:t>
                      </a:r>
                    </a:p>
                  </a:txBody>
                  <a:tcPr marL="57150" marR="57150" marT="19050" marB="19050" anchor="ctr"/>
                </a:tc>
                <a:tc>
                  <a:txBody>
                    <a:bodyPr/>
                    <a:lstStyle/>
                    <a:p>
                      <a:pPr algn="r"/>
                      <a:r>
                        <a:rPr lang="en-US" sz="1400">
                          <a:effectLst/>
                        </a:rPr>
                        <a:t>70</a:t>
                      </a:r>
                    </a:p>
                  </a:txBody>
                  <a:tcPr marL="57150" marR="57150" marT="19050" marB="19050" anchor="ctr"/>
                </a:tc>
                <a:extLst>
                  <a:ext uri="{0D108BD9-81ED-4DB2-BD59-A6C34878D82A}">
                    <a16:rowId xmlns:a16="http://schemas.microsoft.com/office/drawing/2014/main" val="3269948290"/>
                  </a:ext>
                </a:extLst>
              </a:tr>
              <a:tr h="304800">
                <a:tc>
                  <a:txBody>
                    <a:bodyPr/>
                    <a:lstStyle/>
                    <a:p>
                      <a:pPr algn="l"/>
                      <a:r>
                        <a:rPr lang="en-US" sz="1400">
                          <a:effectLst/>
                        </a:rPr>
                        <a:t>Military Police</a:t>
                      </a:r>
                    </a:p>
                  </a:txBody>
                  <a:tcPr marL="57150" marR="57150" marT="19050" marB="19050" anchor="ctr"/>
                </a:tc>
                <a:tc>
                  <a:txBody>
                    <a:bodyPr/>
                    <a:lstStyle/>
                    <a:p>
                      <a:pPr algn="r"/>
                      <a:r>
                        <a:rPr lang="en-US" sz="1400">
                          <a:effectLst/>
                        </a:rPr>
                        <a:t>70</a:t>
                      </a:r>
                    </a:p>
                  </a:txBody>
                  <a:tcPr marL="57150" marR="57150" marT="19050" marB="19050" anchor="ctr"/>
                </a:tc>
                <a:extLst>
                  <a:ext uri="{0D108BD9-81ED-4DB2-BD59-A6C34878D82A}">
                    <a16:rowId xmlns:a16="http://schemas.microsoft.com/office/drawing/2014/main" val="1014776203"/>
                  </a:ext>
                </a:extLst>
              </a:tr>
              <a:tr h="304800">
                <a:tc>
                  <a:txBody>
                    <a:bodyPr/>
                    <a:lstStyle/>
                    <a:p>
                      <a:pPr algn="l"/>
                      <a:r>
                        <a:rPr lang="en-US" sz="1400">
                          <a:effectLst/>
                        </a:rPr>
                        <a:t>Aviation</a:t>
                      </a:r>
                    </a:p>
                  </a:txBody>
                  <a:tcPr marL="57150" marR="57150" marT="19050" marB="19050" anchor="ctr"/>
                </a:tc>
                <a:tc>
                  <a:txBody>
                    <a:bodyPr/>
                    <a:lstStyle/>
                    <a:p>
                      <a:pPr algn="r"/>
                      <a:r>
                        <a:rPr lang="en-US" sz="1400">
                          <a:effectLst/>
                        </a:rPr>
                        <a:t>60</a:t>
                      </a:r>
                    </a:p>
                  </a:txBody>
                  <a:tcPr marL="57150" marR="57150" marT="19050" marB="19050" anchor="ctr"/>
                </a:tc>
                <a:extLst>
                  <a:ext uri="{0D108BD9-81ED-4DB2-BD59-A6C34878D82A}">
                    <a16:rowId xmlns:a16="http://schemas.microsoft.com/office/drawing/2014/main" val="3171504608"/>
                  </a:ext>
                </a:extLst>
              </a:tr>
              <a:tr h="304800">
                <a:tc>
                  <a:txBody>
                    <a:bodyPr/>
                    <a:lstStyle/>
                    <a:p>
                      <a:pPr algn="l"/>
                      <a:r>
                        <a:rPr lang="en-US" sz="1400">
                          <a:effectLst/>
                        </a:rPr>
                        <a:t>Civil Affairs</a:t>
                      </a:r>
                    </a:p>
                  </a:txBody>
                  <a:tcPr marL="57150" marR="57150" marT="19050" marB="19050" anchor="ctr"/>
                </a:tc>
                <a:tc>
                  <a:txBody>
                    <a:bodyPr/>
                    <a:lstStyle/>
                    <a:p>
                      <a:pPr algn="r"/>
                      <a:r>
                        <a:rPr lang="en-US" sz="1400">
                          <a:effectLst/>
                        </a:rPr>
                        <a:t>41</a:t>
                      </a:r>
                    </a:p>
                  </a:txBody>
                  <a:tcPr marL="57150" marR="57150" marT="19050" marB="19050" anchor="ctr"/>
                </a:tc>
                <a:extLst>
                  <a:ext uri="{0D108BD9-81ED-4DB2-BD59-A6C34878D82A}">
                    <a16:rowId xmlns:a16="http://schemas.microsoft.com/office/drawing/2014/main" val="4272885723"/>
                  </a:ext>
                </a:extLst>
              </a:tr>
              <a:tr h="304800">
                <a:tc>
                  <a:txBody>
                    <a:bodyPr/>
                    <a:lstStyle/>
                    <a:p>
                      <a:pPr algn="l"/>
                      <a:r>
                        <a:rPr lang="en-US" sz="1400">
                          <a:effectLst/>
                        </a:rPr>
                        <a:t>Information Operations</a:t>
                      </a:r>
                    </a:p>
                  </a:txBody>
                  <a:tcPr marL="57150" marR="57150" marT="19050" marB="19050" anchor="ctr"/>
                </a:tc>
                <a:tc>
                  <a:txBody>
                    <a:bodyPr/>
                    <a:lstStyle/>
                    <a:p>
                      <a:pPr algn="r"/>
                      <a:r>
                        <a:rPr lang="en-US" sz="1400">
                          <a:effectLst/>
                        </a:rPr>
                        <a:t>36</a:t>
                      </a:r>
                    </a:p>
                  </a:txBody>
                  <a:tcPr marL="57150" marR="57150" marT="19050" marB="19050" anchor="ctr"/>
                </a:tc>
                <a:extLst>
                  <a:ext uri="{0D108BD9-81ED-4DB2-BD59-A6C34878D82A}">
                    <a16:rowId xmlns:a16="http://schemas.microsoft.com/office/drawing/2014/main" val="3675363244"/>
                  </a:ext>
                </a:extLst>
              </a:tr>
              <a:tr h="304800">
                <a:tc>
                  <a:txBody>
                    <a:bodyPr/>
                    <a:lstStyle/>
                    <a:p>
                      <a:pPr algn="l"/>
                      <a:r>
                        <a:rPr lang="en-US" sz="1400">
                          <a:effectLst/>
                        </a:rPr>
                        <a:t>Electronic Warfare</a:t>
                      </a:r>
                    </a:p>
                  </a:txBody>
                  <a:tcPr marL="57150" marR="57150" marT="19050" marB="19050" anchor="ctr"/>
                </a:tc>
                <a:tc>
                  <a:txBody>
                    <a:bodyPr/>
                    <a:lstStyle/>
                    <a:p>
                      <a:pPr algn="r"/>
                      <a:r>
                        <a:rPr lang="en-US" sz="1400">
                          <a:effectLst/>
                        </a:rPr>
                        <a:t>32</a:t>
                      </a:r>
                    </a:p>
                  </a:txBody>
                  <a:tcPr marL="57150" marR="57150" marT="19050" marB="19050" anchor="ctr"/>
                </a:tc>
                <a:extLst>
                  <a:ext uri="{0D108BD9-81ED-4DB2-BD59-A6C34878D82A}">
                    <a16:rowId xmlns:a16="http://schemas.microsoft.com/office/drawing/2014/main" val="3573818702"/>
                  </a:ext>
                </a:extLst>
              </a:tr>
              <a:tr h="304800">
                <a:tc>
                  <a:txBody>
                    <a:bodyPr/>
                    <a:lstStyle/>
                    <a:p>
                      <a:pPr algn="l"/>
                      <a:r>
                        <a:rPr lang="en-US" sz="1400">
                          <a:effectLst/>
                        </a:rPr>
                        <a:t>Psychological Operations</a:t>
                      </a:r>
                    </a:p>
                  </a:txBody>
                  <a:tcPr marL="57150" marR="57150" marT="19050" marB="19050" anchor="ctr"/>
                </a:tc>
                <a:tc>
                  <a:txBody>
                    <a:bodyPr/>
                    <a:lstStyle/>
                    <a:p>
                      <a:pPr algn="r"/>
                      <a:r>
                        <a:rPr lang="en-US" sz="1400">
                          <a:effectLst/>
                        </a:rPr>
                        <a:t>18</a:t>
                      </a:r>
                    </a:p>
                  </a:txBody>
                  <a:tcPr marL="57150" marR="57150" marT="19050" marB="19050" anchor="ctr"/>
                </a:tc>
                <a:extLst>
                  <a:ext uri="{0D108BD9-81ED-4DB2-BD59-A6C34878D82A}">
                    <a16:rowId xmlns:a16="http://schemas.microsoft.com/office/drawing/2014/main" val="533359007"/>
                  </a:ext>
                </a:extLst>
              </a:tr>
            </a:tbl>
          </a:graphicData>
        </a:graphic>
      </p:graphicFrame>
      <p:sp>
        <p:nvSpPr>
          <p:cNvPr id="19" name="TextBox 1">
            <a:extLst>
              <a:ext uri="{FF2B5EF4-FFF2-40B4-BE49-F238E27FC236}">
                <a16:creationId xmlns:a16="http://schemas.microsoft.com/office/drawing/2014/main" id="{C29F5139-CC5E-B7DA-7F46-FD5DC976CD38}"/>
              </a:ext>
            </a:extLst>
          </p:cNvPr>
          <p:cNvSpPr txBox="1"/>
          <p:nvPr/>
        </p:nvSpPr>
        <p:spPr>
          <a:xfrm>
            <a:off x="1224526" y="2466421"/>
            <a:ext cx="34237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1. Army branch assignment types and number of unique assignments for each type.</a:t>
            </a:r>
            <a:endParaRPr lang="en-US" sz="1200">
              <a:solidFill>
                <a:schemeClr val="accent1">
                  <a:lumMod val="50000"/>
                </a:schemeClr>
              </a:solidFill>
              <a:cs typeface="Calibri"/>
            </a:endParaRPr>
          </a:p>
        </p:txBody>
      </p:sp>
      <p:sp>
        <p:nvSpPr>
          <p:cNvPr id="21" name="TextBox 1">
            <a:extLst>
              <a:ext uri="{FF2B5EF4-FFF2-40B4-BE49-F238E27FC236}">
                <a16:creationId xmlns:a16="http://schemas.microsoft.com/office/drawing/2014/main" id="{B8C67BAA-8411-D1F6-A70F-2B0FB56E660E}"/>
              </a:ext>
            </a:extLst>
          </p:cNvPr>
          <p:cNvSpPr txBox="1"/>
          <p:nvPr/>
        </p:nvSpPr>
        <p:spPr>
          <a:xfrm>
            <a:off x="1336196" y="5608636"/>
            <a:ext cx="34237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3. Army ranks and count of unique assignments for each rank.</a:t>
            </a:r>
            <a:endParaRPr lang="en-US" sz="1200">
              <a:solidFill>
                <a:schemeClr val="accent1">
                  <a:lumMod val="50000"/>
                </a:schemeClr>
              </a:solidFill>
              <a:cs typeface="Calibri"/>
            </a:endParaRPr>
          </a:p>
        </p:txBody>
      </p:sp>
      <p:sp>
        <p:nvSpPr>
          <p:cNvPr id="22" name="TextBox 1">
            <a:extLst>
              <a:ext uri="{FF2B5EF4-FFF2-40B4-BE49-F238E27FC236}">
                <a16:creationId xmlns:a16="http://schemas.microsoft.com/office/drawing/2014/main" id="{0F407C20-B97C-B1E5-0149-21C4180151A2}"/>
              </a:ext>
            </a:extLst>
          </p:cNvPr>
          <p:cNvSpPr txBox="1"/>
          <p:nvPr/>
        </p:nvSpPr>
        <p:spPr>
          <a:xfrm>
            <a:off x="5990894" y="1146058"/>
            <a:ext cx="170271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solidFill>
                  <a:schemeClr val="accent1">
                    <a:lumMod val="50000"/>
                  </a:schemeClr>
                </a:solidFill>
                <a:cs typeface="Calibri"/>
              </a:rPr>
              <a:t>Table 2. Army branches and number of unique assignments in each branch.</a:t>
            </a:r>
            <a:endParaRPr lang="en-US" sz="1200">
              <a:solidFill>
                <a:schemeClr val="accent1">
                  <a:lumMod val="50000"/>
                </a:schemeClr>
              </a:solidFill>
              <a:cs typeface="Calibri"/>
            </a:endParaRPr>
          </a:p>
        </p:txBody>
      </p:sp>
    </p:spTree>
    <p:extLst>
      <p:ext uri="{BB962C8B-B14F-4D97-AF65-F5344CB8AC3E}">
        <p14:creationId xmlns:p14="http://schemas.microsoft.com/office/powerpoint/2010/main" val="3867676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DB1-31E5-2BD3-EB00-787F3C6B603A}"/>
              </a:ext>
            </a:extLst>
          </p:cNvPr>
          <p:cNvSpPr>
            <a:spLocks noGrp="1"/>
          </p:cNvSpPr>
          <p:nvPr>
            <p:ph type="title" idx="4294967295"/>
          </p:nvPr>
        </p:nvSpPr>
        <p:spPr>
          <a:xfrm>
            <a:off x="0" y="252413"/>
            <a:ext cx="12192000" cy="640820"/>
          </a:xfrm>
        </p:spPr>
        <p:txBody>
          <a:bodyPr lIns="91440" tIns="45720" rIns="91440" bIns="45720" anchor="t">
            <a:noAutofit/>
          </a:bodyPr>
          <a:lstStyle/>
          <a:p>
            <a:pPr algn="ctr"/>
            <a:r>
              <a:rPr lang="en-US" b="1">
                <a:solidFill>
                  <a:srgbClr val="E36C0B"/>
                </a:solidFill>
                <a:latin typeface="Calibri"/>
                <a:ea typeface="+mj-lt"/>
                <a:cs typeface="+mj-lt"/>
              </a:rPr>
              <a:t>Applications</a:t>
            </a:r>
            <a:endParaRPr lang="en-US"/>
          </a:p>
        </p:txBody>
      </p:sp>
      <p:sp>
        <p:nvSpPr>
          <p:cNvPr id="4" name="Rectangle 3">
            <a:extLst>
              <a:ext uri="{FF2B5EF4-FFF2-40B4-BE49-F238E27FC236}">
                <a16:creationId xmlns:a16="http://schemas.microsoft.com/office/drawing/2014/main" id="{D7FFE1D3-DDD2-FBA6-0FCF-D66BB4CB8262}"/>
              </a:ext>
            </a:extLst>
          </p:cNvPr>
          <p:cNvSpPr/>
          <p:nvPr/>
        </p:nvSpPr>
        <p:spPr>
          <a:xfrm>
            <a:off x="695651" y="1279778"/>
            <a:ext cx="11165800" cy="4851777"/>
          </a:xfrm>
          <a:prstGeom prst="rect">
            <a:avLst/>
          </a:prstGeom>
        </p:spPr>
        <p:txBody>
          <a:bodyPr wrap="square" lIns="91440" tIns="45720" rIns="91440" bIns="45720" anchor="t">
            <a:spAutoFit/>
          </a:bodyPr>
          <a:lstStyle/>
          <a:p>
            <a:pPr marL="342900" indent="-342900" defTabSz="685800">
              <a:lnSpc>
                <a:spcPct val="150000"/>
              </a:lnSpc>
              <a:spcBef>
                <a:spcPts val="300"/>
              </a:spcBef>
              <a:spcAft>
                <a:spcPts val="300"/>
              </a:spcAft>
              <a:buClr>
                <a:srgbClr val="4472C4">
                  <a:lumMod val="50000"/>
                </a:srgbClr>
              </a:buClr>
              <a:buSzPct val="100000"/>
              <a:buFont typeface="Arial"/>
              <a:buChar char="•"/>
              <a:defRPr/>
            </a:pPr>
            <a:r>
              <a:rPr lang="en-US" sz="2400" b="1">
                <a:solidFill>
                  <a:srgbClr val="002060"/>
                </a:solidFill>
                <a:latin typeface="Calibri"/>
                <a:cs typeface="Calibri"/>
              </a:rPr>
              <a:t>Resulting dataset records all possible positions across the 14 Army branches and functional areas studied</a:t>
            </a:r>
            <a:endParaRPr lang="en-US"/>
          </a:p>
          <a:p>
            <a:pPr marL="342900" indent="-342900" defTabSz="685800">
              <a:lnSpc>
                <a:spcPct val="150000"/>
              </a:lnSpc>
              <a:spcBef>
                <a:spcPts val="300"/>
              </a:spcBef>
              <a:spcAft>
                <a:spcPts val="300"/>
              </a:spcAft>
              <a:buClr>
                <a:srgbClr val="203864"/>
              </a:buClr>
              <a:buSzPct val="100000"/>
              <a:buFont typeface="Arial"/>
              <a:buChar char="•"/>
              <a:defRPr/>
            </a:pPr>
            <a:r>
              <a:rPr lang="en-US" sz="2400" b="1">
                <a:solidFill>
                  <a:srgbClr val="002060"/>
                </a:solidFill>
                <a:latin typeface="Calibri"/>
                <a:cs typeface="Calibri"/>
              </a:rPr>
              <a:t>How will this information be used?</a:t>
            </a:r>
          </a:p>
          <a:p>
            <a:pPr marL="800100" lvl="1" indent="-342900" defTabSz="685800">
              <a:lnSpc>
                <a:spcPct val="150000"/>
              </a:lnSpc>
              <a:spcBef>
                <a:spcPts val="300"/>
              </a:spcBef>
              <a:spcAft>
                <a:spcPts val="300"/>
              </a:spcAft>
              <a:buClr>
                <a:srgbClr val="203864"/>
              </a:buClr>
              <a:buSzPct val="100000"/>
              <a:buFont typeface="Arial"/>
              <a:buChar char="•"/>
              <a:defRPr/>
            </a:pPr>
            <a:r>
              <a:rPr lang="en-US" sz="2400">
                <a:solidFill>
                  <a:srgbClr val="002060"/>
                </a:solidFill>
                <a:latin typeface="Calibri"/>
                <a:cs typeface="Calibri"/>
              </a:rPr>
              <a:t>Provides SDAD and larger Army analyst community with a novel dataset</a:t>
            </a:r>
          </a:p>
          <a:p>
            <a:pPr marL="800100" lvl="1" indent="-342900" defTabSz="685800">
              <a:lnSpc>
                <a:spcPct val="150000"/>
              </a:lnSpc>
              <a:spcBef>
                <a:spcPts val="300"/>
              </a:spcBef>
              <a:spcAft>
                <a:spcPts val="300"/>
              </a:spcAft>
              <a:buClr>
                <a:srgbClr val="203864"/>
              </a:buClr>
              <a:buSzPct val="100000"/>
              <a:buFont typeface="Arial"/>
              <a:buChar char="•"/>
              <a:defRPr/>
            </a:pPr>
            <a:r>
              <a:rPr lang="en-US" sz="2400">
                <a:solidFill>
                  <a:srgbClr val="002060"/>
                </a:solidFill>
                <a:latin typeface="Calibri"/>
                <a:cs typeface="Calibri"/>
              </a:rPr>
              <a:t>The assignment "type" (key developmental or developmental) is particularly important for exploring Soldier promotion</a:t>
            </a:r>
          </a:p>
          <a:p>
            <a:pPr marL="800100" lvl="1" indent="-342900" defTabSz="685800">
              <a:lnSpc>
                <a:spcPct val="150000"/>
              </a:lnSpc>
              <a:spcBef>
                <a:spcPts val="300"/>
              </a:spcBef>
              <a:spcAft>
                <a:spcPts val="300"/>
              </a:spcAft>
              <a:buClr>
                <a:srgbClr val="203864"/>
              </a:buClr>
              <a:buSzPct val="100000"/>
              <a:buFont typeface="Arial"/>
              <a:buChar char="•"/>
              <a:defRPr/>
            </a:pPr>
            <a:r>
              <a:rPr lang="en-US" sz="2400">
                <a:solidFill>
                  <a:srgbClr val="002060"/>
                </a:solidFill>
                <a:latin typeface="Calibri"/>
                <a:cs typeface="Calibri"/>
              </a:rPr>
              <a:t>Helpful in analysis of Soldier career progression</a:t>
            </a:r>
          </a:p>
          <a:p>
            <a:pPr marL="800100" lvl="2" indent="-342900" defTabSz="685800">
              <a:lnSpc>
                <a:spcPct val="150000"/>
              </a:lnSpc>
              <a:spcBef>
                <a:spcPts val="300"/>
              </a:spcBef>
              <a:spcAft>
                <a:spcPts val="300"/>
              </a:spcAft>
              <a:buClr>
                <a:srgbClr val="203864"/>
              </a:buClr>
              <a:buSzPct val="100000"/>
              <a:buFont typeface="Arial" panose="020B0604020202020204" pitchFamily="34" charset="0"/>
              <a:buChar char="•"/>
              <a:defRPr/>
            </a:pPr>
            <a:endParaRPr lang="en-US" sz="2400">
              <a:solidFill>
                <a:srgbClr val="002060"/>
              </a:solidFill>
              <a:latin typeface="Calibri"/>
              <a:cs typeface="Calibri"/>
            </a:endParaRPr>
          </a:p>
        </p:txBody>
      </p:sp>
    </p:spTree>
    <p:extLst>
      <p:ext uri="{BB962C8B-B14F-4D97-AF65-F5344CB8AC3E}">
        <p14:creationId xmlns:p14="http://schemas.microsoft.com/office/powerpoint/2010/main" val="408926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109774" y="4926961"/>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3" name="Text Placeholder 2"/>
          <p:cNvSpPr>
            <a:spLocks noGrp="1"/>
          </p:cNvSpPr>
          <p:nvPr>
            <p:ph type="body" sz="quarter" idx="10"/>
          </p:nvPr>
        </p:nvSpPr>
        <p:spPr>
          <a:xfrm>
            <a:off x="379724" y="2817495"/>
            <a:ext cx="11814048" cy="2109391"/>
          </a:xfrm>
        </p:spPr>
        <p:txBody>
          <a:bodyPr lIns="91440" tIns="45720" rIns="91440" bIns="45720" anchor="t"/>
          <a:lstStyle/>
          <a:p>
            <a:pPr>
              <a:lnSpc>
                <a:spcPct val="100000"/>
              </a:lnSpc>
            </a:pPr>
            <a:r>
              <a:rPr lang="en-US" sz="4400">
                <a:solidFill>
                  <a:srgbClr val="FFFFFF"/>
                </a:solidFill>
                <a:latin typeface="ITC Franklin Gothic Std Book"/>
              </a:rPr>
              <a:t>Part II: analyzing data from documents</a:t>
            </a:r>
            <a:endParaRPr lang="en-US"/>
          </a:p>
          <a:p>
            <a:endParaRPr lang="en-US"/>
          </a:p>
        </p:txBody>
      </p:sp>
    </p:spTree>
    <p:extLst>
      <p:ext uri="{BB962C8B-B14F-4D97-AF65-F5344CB8AC3E}">
        <p14:creationId xmlns:p14="http://schemas.microsoft.com/office/powerpoint/2010/main" val="862141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2438" y="1545194"/>
            <a:ext cx="10173763" cy="4774833"/>
          </a:xfrm>
          <a:prstGeom prst="rect">
            <a:avLst/>
          </a:prstGeom>
        </p:spPr>
        <p:txBody>
          <a:bodyPr wrap="square" lIns="91440" tIns="45720" rIns="91440" bIns="45720" anchor="t">
            <a:spAutoFit/>
          </a:bodyPr>
          <a:lstStyle/>
          <a:p>
            <a:pPr marL="342900" indent="-342900" defTabSz="685800">
              <a:lnSpc>
                <a:spcPct val="150000"/>
              </a:lnSpc>
              <a:spcBef>
                <a:spcPts val="300"/>
              </a:spcBef>
              <a:spcAft>
                <a:spcPts val="300"/>
              </a:spcAft>
              <a:buClr>
                <a:srgbClr val="203864"/>
              </a:buClr>
              <a:buSzPct val="100000"/>
              <a:buFont typeface="Arial,Sans-Serif"/>
              <a:buChar char="•"/>
              <a:defRPr/>
            </a:pPr>
            <a:r>
              <a:rPr lang="en-US" sz="2400" b="1">
                <a:solidFill>
                  <a:srgbClr val="002060"/>
                </a:solidFill>
                <a:latin typeface="Calibri"/>
                <a:cs typeface="Arial"/>
              </a:rPr>
              <a:t>Use Large Language Models (LLMs) to explore the connection between Soldier performance and psychosocial characteristics</a:t>
            </a:r>
          </a:p>
          <a:p>
            <a:pPr marL="800100" lvl="1" indent="-342900" defTabSz="685800">
              <a:lnSpc>
                <a:spcPct val="150000"/>
              </a:lnSpc>
              <a:spcBef>
                <a:spcPts val="300"/>
              </a:spcBef>
              <a:spcAft>
                <a:spcPts val="300"/>
              </a:spcAft>
              <a:buClr>
                <a:srgbClr val="203864"/>
              </a:buClr>
              <a:buSzPct val="100000"/>
              <a:buFont typeface="Arial,Sans-Serif"/>
              <a:buChar char="•"/>
              <a:defRPr/>
            </a:pPr>
            <a:r>
              <a:rPr lang="en-US" sz="2400">
                <a:solidFill>
                  <a:srgbClr val="002060"/>
                </a:solidFill>
                <a:latin typeface="Calibri"/>
                <a:cs typeface="Arial"/>
              </a:rPr>
              <a:t>Use Bidirectional Encoder Representations from Transformers (BERT) to create word embeddings</a:t>
            </a:r>
          </a:p>
          <a:p>
            <a:pPr marL="800100" lvl="1" indent="-342900" defTabSz="685800">
              <a:lnSpc>
                <a:spcPct val="150000"/>
              </a:lnSpc>
              <a:spcBef>
                <a:spcPts val="300"/>
              </a:spcBef>
              <a:spcAft>
                <a:spcPts val="300"/>
              </a:spcAft>
              <a:buClr>
                <a:srgbClr val="203864"/>
              </a:buClr>
              <a:buSzPct val="100000"/>
              <a:buFont typeface="Arial,Sans-Serif"/>
              <a:buChar char="•"/>
              <a:defRPr/>
            </a:pPr>
            <a:r>
              <a:rPr lang="en-US" sz="2400">
                <a:solidFill>
                  <a:srgbClr val="002060"/>
                </a:solidFill>
                <a:latin typeface="Calibri"/>
                <a:cs typeface="Arial"/>
              </a:rPr>
              <a:t>Use cosine similarity to map concepts of performance to specific psychosocial characteristics</a:t>
            </a:r>
          </a:p>
          <a:p>
            <a:pPr marL="800100" lvl="1" indent="-342900" defTabSz="685800">
              <a:lnSpc>
                <a:spcPct val="150000"/>
              </a:lnSpc>
              <a:spcBef>
                <a:spcPts val="300"/>
              </a:spcBef>
              <a:spcAft>
                <a:spcPts val="300"/>
              </a:spcAft>
              <a:buClr>
                <a:srgbClr val="203864"/>
              </a:buClr>
              <a:buSzPct val="100000"/>
              <a:buFont typeface="Arial"/>
              <a:buChar char="•"/>
              <a:defRPr/>
            </a:pPr>
            <a:endParaRPr lang="en-US" sz="2400">
              <a:solidFill>
                <a:srgbClr val="002060"/>
              </a:solidFill>
              <a:latin typeface="Calibri"/>
              <a:cs typeface="Calibri" panose="020F0502020204030204"/>
            </a:endParaRPr>
          </a:p>
          <a:p>
            <a:pPr marL="800100" lvl="1" indent="-342900" defTabSz="685800">
              <a:lnSpc>
                <a:spcPct val="150000"/>
              </a:lnSpc>
              <a:spcBef>
                <a:spcPts val="300"/>
              </a:spcBef>
              <a:spcAft>
                <a:spcPts val="300"/>
              </a:spcAft>
              <a:buClr>
                <a:srgbClr val="203864"/>
              </a:buClr>
              <a:buSzPct val="100000"/>
              <a:buFont typeface="Arial"/>
              <a:buChar char="•"/>
              <a:defRPr/>
            </a:pPr>
            <a:endParaRPr lang="en-US" sz="2400" b="1">
              <a:solidFill>
                <a:srgbClr val="002060"/>
              </a:solidFill>
              <a:latin typeface="Calibri"/>
              <a:cs typeface="Calibri" panose="020F0502020204030204"/>
            </a:endParaRPr>
          </a:p>
        </p:txBody>
      </p:sp>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310329" y="574790"/>
            <a:ext cx="11867909"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a:lnSpc>
                <a:spcPct val="90000"/>
              </a:lnSpc>
              <a:spcBef>
                <a:spcPts val="750"/>
              </a:spcBef>
              <a:spcAft>
                <a:spcPts val="0"/>
              </a:spcAft>
              <a:buNone/>
              <a:tabLst/>
              <a:defRPr/>
            </a:pPr>
            <a:r>
              <a:rPr lang="en-US" sz="4400" b="1">
                <a:solidFill>
                  <a:srgbClr val="ED7D31"/>
                </a:solidFill>
                <a:latin typeface="Calibri"/>
                <a:cs typeface="Calibri"/>
              </a:rPr>
              <a:t>Goal</a:t>
            </a:r>
            <a:endParaRPr lang="en-US" sz="4400" b="1">
              <a:latin typeface="Calibri"/>
              <a:cs typeface="Calibri"/>
            </a:endParaRPr>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527045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8258" y="1048610"/>
            <a:ext cx="11165800" cy="1800493"/>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4472C4">
                  <a:lumMod val="50000"/>
                </a:srgbClr>
              </a:buClr>
              <a:buSzPct val="100000"/>
              <a:buFont typeface="Arial"/>
              <a:buChar char="•"/>
              <a:defRPr/>
            </a:pPr>
            <a:r>
              <a:rPr lang="en-US" sz="2400" b="1">
                <a:solidFill>
                  <a:srgbClr val="002060"/>
                </a:solidFill>
                <a:latin typeface="Calibri"/>
                <a:cs typeface="Calibri"/>
              </a:rPr>
              <a:t>GAT 2.0 Survey (now called the Azimuth Check)</a:t>
            </a:r>
          </a:p>
          <a:p>
            <a:pPr marL="800100" lvl="2"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Calibri"/>
                <a:cs typeface="Calibri"/>
              </a:rPr>
              <a:t>The Army uses the GAT as a holistic assessment tool of Soldier resilience</a:t>
            </a:r>
          </a:p>
          <a:p>
            <a:pPr marL="1257300" lvl="3"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Calibri"/>
                <a:cs typeface="Calibri"/>
              </a:rPr>
              <a:t>5 areas of strength: social, emotional, spiritual, family, and physical</a:t>
            </a:r>
          </a:p>
          <a:p>
            <a:pPr marL="1257300" lvl="3" indent="-342900" defTabSz="685800">
              <a:spcBef>
                <a:spcPts val="300"/>
              </a:spcBef>
              <a:spcAft>
                <a:spcPts val="300"/>
              </a:spcAft>
              <a:buClr>
                <a:srgbClr val="203864"/>
              </a:buClr>
              <a:buSzPct val="100000"/>
              <a:buFont typeface="Arial"/>
              <a:buChar char="•"/>
              <a:defRPr/>
            </a:pPr>
            <a:endParaRPr lang="en-US" sz="2400">
              <a:solidFill>
                <a:srgbClr val="002060"/>
              </a:solidFill>
              <a:cs typeface="Calibri"/>
            </a:endParaRPr>
          </a:p>
        </p:txBody>
      </p:sp>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216149" y="300370"/>
            <a:ext cx="11867909"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defRPr/>
            </a:pPr>
            <a:r>
              <a:rPr lang="en-US" sz="4400" b="1">
                <a:solidFill>
                  <a:srgbClr val="ED7D31"/>
                </a:solidFill>
                <a:latin typeface="Calibri"/>
                <a:cs typeface="Calibri"/>
              </a:rPr>
              <a:t>Data: Global Assessment Tool (GAT)</a:t>
            </a:r>
            <a:endParaRPr lang="en-US" sz="4400" b="1" i="0" u="none" strike="noStrike" kern="1200" cap="none" spc="0" normalizeH="0" baseline="0" noProof="0">
              <a:ln>
                <a:noFill/>
              </a:ln>
              <a:solidFill>
                <a:srgbClr val="ED7D31"/>
              </a:solidFill>
              <a:effectLst/>
              <a:uLnTx/>
              <a:uFillTx/>
              <a:latin typeface="Calibri"/>
              <a:cs typeface="Calibri"/>
            </a:endParaRPr>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pic>
        <p:nvPicPr>
          <p:cNvPr id="2" name="Picture 2">
            <a:extLst>
              <a:ext uri="{FF2B5EF4-FFF2-40B4-BE49-F238E27FC236}">
                <a16:creationId xmlns:a16="http://schemas.microsoft.com/office/drawing/2014/main" id="{CC50C3EF-DE9A-10F2-297F-1B63D8090F31}"/>
              </a:ext>
              <a:ext uri="{C183D7F6-B498-43B3-948B-1728B52AA6E4}">
                <adec:decorative xmlns:adec="http://schemas.microsoft.com/office/drawing/2017/decorative" val="1"/>
              </a:ext>
            </a:extLst>
          </p:cNvPr>
          <p:cNvPicPr>
            <a:picLocks noChangeAspect="1"/>
          </p:cNvPicPr>
          <p:nvPr/>
        </p:nvPicPr>
        <p:blipFill rotWithShape="1">
          <a:blip r:embed="rId3"/>
          <a:srcRect r="122" b="36903"/>
          <a:stretch/>
        </p:blipFill>
        <p:spPr>
          <a:xfrm>
            <a:off x="1828005" y="2357262"/>
            <a:ext cx="8644195" cy="4049788"/>
          </a:xfrm>
          <a:prstGeom prst="rect">
            <a:avLst/>
          </a:prstGeom>
        </p:spPr>
      </p:pic>
      <p:sp>
        <p:nvSpPr>
          <p:cNvPr id="3" name="Rectangle 2">
            <a:extLst>
              <a:ext uri="{FF2B5EF4-FFF2-40B4-BE49-F238E27FC236}">
                <a16:creationId xmlns:a16="http://schemas.microsoft.com/office/drawing/2014/main" id="{2ED2F084-D23B-F5CE-BF91-BC3B0BA9D0A8}"/>
              </a:ext>
            </a:extLst>
          </p:cNvPr>
          <p:cNvSpPr/>
          <p:nvPr/>
        </p:nvSpPr>
        <p:spPr>
          <a:xfrm>
            <a:off x="2035629" y="3145971"/>
            <a:ext cx="2318657" cy="18505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32ABCE6-044F-3B5B-2E63-51E205F69CAA}"/>
              </a:ext>
            </a:extLst>
          </p:cNvPr>
          <p:cNvSpPr txBox="1"/>
          <p:nvPr/>
        </p:nvSpPr>
        <p:spPr>
          <a:xfrm>
            <a:off x="499948" y="2977086"/>
            <a:ext cx="1328057" cy="707886"/>
          </a:xfrm>
          <a:prstGeom prst="rect">
            <a:avLst/>
          </a:prstGeom>
          <a:noFill/>
          <a:ln>
            <a:solidFill>
              <a:srgbClr val="FF0000"/>
            </a:solidFill>
          </a:ln>
        </p:spPr>
        <p:txBody>
          <a:bodyPr wrap="square" rtlCol="0">
            <a:spAutoFit/>
          </a:bodyPr>
          <a:lstStyle/>
          <a:p>
            <a:pPr algn="ctr"/>
            <a:r>
              <a:rPr lang="en-US" sz="2000">
                <a:solidFill>
                  <a:srgbClr val="01316C"/>
                </a:solidFill>
                <a:latin typeface="ITC Franklin Gothic Std Book" panose="020B0504030503020204" pitchFamily="34" charset="0"/>
              </a:rPr>
              <a:t>GAT item text</a:t>
            </a:r>
          </a:p>
        </p:txBody>
      </p:sp>
      <p:sp>
        <p:nvSpPr>
          <p:cNvPr id="8" name="TextBox 7">
            <a:extLst>
              <a:ext uri="{FF2B5EF4-FFF2-40B4-BE49-F238E27FC236}">
                <a16:creationId xmlns:a16="http://schemas.microsoft.com/office/drawing/2014/main" id="{EA200659-CDE3-4F40-A64C-F1278CBC7ECF}"/>
              </a:ext>
            </a:extLst>
          </p:cNvPr>
          <p:cNvSpPr txBox="1"/>
          <p:nvPr/>
        </p:nvSpPr>
        <p:spPr>
          <a:xfrm>
            <a:off x="9139518" y="6537006"/>
            <a:ext cx="1329338" cy="276999"/>
          </a:xfrm>
          <a:prstGeom prst="rect">
            <a:avLst/>
          </a:prstGeom>
          <a:noFill/>
        </p:spPr>
        <p:txBody>
          <a:bodyPr wrap="square" lIns="91440" tIns="45720" rIns="91440" bIns="45720" rtlCol="0" anchor="t">
            <a:spAutoFit/>
          </a:bodyPr>
          <a:lstStyle/>
          <a:p>
            <a:r>
              <a:rPr lang="en-US" sz="1200">
                <a:solidFill>
                  <a:srgbClr val="01316C"/>
                </a:solidFill>
                <a:latin typeface="ITC Franklin Gothic Std Book"/>
                <a:hlinkClick r:id="rId4"/>
              </a:rPr>
              <a:t>Image Attribution</a:t>
            </a:r>
            <a:endParaRPr lang="en-US" sz="1200">
              <a:solidFill>
                <a:srgbClr val="01316C"/>
              </a:solidFill>
              <a:latin typeface="ITC Franklin Gothic Std Book"/>
            </a:endParaRPr>
          </a:p>
        </p:txBody>
      </p:sp>
    </p:spTree>
    <p:extLst>
      <p:ext uri="{BB962C8B-B14F-4D97-AF65-F5344CB8AC3E}">
        <p14:creationId xmlns:p14="http://schemas.microsoft.com/office/powerpoint/2010/main" val="3529743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2A674A-1ABF-BD76-C00A-8DFC731589BA}"/>
              </a:ext>
            </a:extLst>
          </p:cNvPr>
          <p:cNvSpPr>
            <a:spLocks noGrp="1"/>
          </p:cNvSpPr>
          <p:nvPr>
            <p:ph type="body" sz="quarter" idx="10"/>
          </p:nvPr>
        </p:nvSpPr>
        <p:spPr>
          <a:xfrm>
            <a:off x="-28049" y="360509"/>
            <a:ext cx="12192000" cy="457200"/>
          </a:xfrm>
        </p:spPr>
        <p:txBody>
          <a:bodyPr vert="horz" lIns="91440" tIns="45720" rIns="91440" bIns="45720" anchor="t"/>
          <a:lstStyle/>
          <a:p>
            <a:r>
              <a:rPr lang="en-US" sz="4400" b="1">
                <a:solidFill>
                  <a:srgbClr val="ED7D31"/>
                </a:solidFill>
              </a:rPr>
              <a:t>Data: GAT</a:t>
            </a:r>
            <a:endParaRPr lang="en-US"/>
          </a:p>
        </p:txBody>
      </p:sp>
      <p:sp>
        <p:nvSpPr>
          <p:cNvPr id="4" name="Slide Number Placeholder 3">
            <a:extLst>
              <a:ext uri="{FF2B5EF4-FFF2-40B4-BE49-F238E27FC236}">
                <a16:creationId xmlns:a16="http://schemas.microsoft.com/office/drawing/2014/main" id="{48AB84CB-7070-985F-1D22-57B671DB3842}"/>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pic>
        <p:nvPicPr>
          <p:cNvPr id="6" name="Picture 6" descr="A screenshot of a web page&#10;&#10;Description automatically generated">
            <a:extLst>
              <a:ext uri="{FF2B5EF4-FFF2-40B4-BE49-F238E27FC236}">
                <a16:creationId xmlns:a16="http://schemas.microsoft.com/office/drawing/2014/main" id="{4E80A236-F8A8-9852-77F4-0EF2464E2BCE}"/>
              </a:ext>
            </a:extLst>
          </p:cNvPr>
          <p:cNvPicPr>
            <a:picLocks noChangeAspect="1"/>
          </p:cNvPicPr>
          <p:nvPr/>
        </p:nvPicPr>
        <p:blipFill>
          <a:blip r:embed="rId2"/>
          <a:stretch>
            <a:fillRect/>
          </a:stretch>
        </p:blipFill>
        <p:spPr>
          <a:xfrm>
            <a:off x="2386977" y="1154868"/>
            <a:ext cx="7361949" cy="4983026"/>
          </a:xfrm>
          <a:prstGeom prst="rect">
            <a:avLst/>
          </a:prstGeom>
        </p:spPr>
      </p:pic>
      <p:sp>
        <p:nvSpPr>
          <p:cNvPr id="7" name="TextBox 1">
            <a:extLst>
              <a:ext uri="{FF2B5EF4-FFF2-40B4-BE49-F238E27FC236}">
                <a16:creationId xmlns:a16="http://schemas.microsoft.com/office/drawing/2014/main" id="{6E1B2FC6-802C-E4CF-5C6A-3B12689704F4}"/>
              </a:ext>
            </a:extLst>
          </p:cNvPr>
          <p:cNvSpPr txBox="1"/>
          <p:nvPr/>
        </p:nvSpPr>
        <p:spPr>
          <a:xfrm>
            <a:off x="5193081" y="6238624"/>
            <a:ext cx="1806195"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solidFill>
                  <a:schemeClr val="accent1">
                    <a:lumMod val="50000"/>
                  </a:schemeClr>
                </a:solidFill>
                <a:cs typeface="Calibri"/>
              </a:rPr>
              <a:t>Sample GAT Results</a:t>
            </a:r>
            <a:endParaRPr lang="en-US">
              <a:solidFill>
                <a:schemeClr val="accent1">
                  <a:lumMod val="50000"/>
                </a:schemeClr>
              </a:solidFill>
              <a:cs typeface="Calibri" panose="020F0502020204030204"/>
            </a:endParaRPr>
          </a:p>
        </p:txBody>
      </p:sp>
    </p:spTree>
    <p:extLst>
      <p:ext uri="{BB962C8B-B14F-4D97-AF65-F5344CB8AC3E}">
        <p14:creationId xmlns:p14="http://schemas.microsoft.com/office/powerpoint/2010/main" val="88418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8258" y="1716430"/>
            <a:ext cx="11165800" cy="3508653"/>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4472C4">
                  <a:lumMod val="50000"/>
                </a:srgbClr>
              </a:buClr>
              <a:buSzPct val="100000"/>
              <a:buFont typeface="Arial"/>
              <a:buChar char="•"/>
              <a:defRPr/>
            </a:pPr>
            <a:r>
              <a:rPr lang="en-US" sz="2400" b="1">
                <a:solidFill>
                  <a:srgbClr val="002060"/>
                </a:solidFill>
                <a:latin typeface="Calibri"/>
                <a:cs typeface="Calibri"/>
              </a:rPr>
              <a:t>ADP 6-22: Army Leadership and the Profession</a:t>
            </a:r>
            <a:endParaRPr lang="en-US"/>
          </a:p>
          <a:p>
            <a:pPr marL="342900" indent="-342900" defTabSz="685800">
              <a:spcBef>
                <a:spcPts val="300"/>
              </a:spcBef>
              <a:spcAft>
                <a:spcPts val="300"/>
              </a:spcAft>
              <a:buClr>
                <a:srgbClr val="203864"/>
              </a:buClr>
              <a:buSzPct val="100000"/>
              <a:buFont typeface="Arial"/>
              <a:buChar char="•"/>
              <a:defRPr/>
            </a:pPr>
            <a:r>
              <a:rPr lang="en-US" sz="2400" b="1">
                <a:solidFill>
                  <a:srgbClr val="002060"/>
                </a:solidFill>
                <a:latin typeface="Calibri"/>
                <a:cs typeface="Calibri"/>
              </a:rPr>
              <a:t>Establishes the Army's concepts of leadership and performance</a:t>
            </a: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Calibri"/>
              </a:rPr>
              <a:t>Leadership is a universal quality for all Soldiers</a:t>
            </a:r>
            <a:endParaRPr lang="en-US" sz="2400" b="1">
              <a:solidFill>
                <a:srgbClr val="002060"/>
              </a:solidFill>
              <a:latin typeface="Calibri"/>
              <a:cs typeface="Calibri"/>
            </a:endParaRP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Calibri"/>
              </a:rPr>
              <a:t>The ADP 6-22 "describes the attributes and core competencies required" of officers</a:t>
            </a:r>
            <a:endParaRPr lang="en-US" sz="2400" b="1">
              <a:solidFill>
                <a:srgbClr val="002060"/>
              </a:solidFill>
              <a:latin typeface="Calibri"/>
              <a:cs typeface="Calibri"/>
            </a:endParaRPr>
          </a:p>
          <a:p>
            <a:pPr marL="1257300" lvl="1"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Calibri"/>
              </a:rPr>
              <a:t>~130 pages</a:t>
            </a:r>
          </a:p>
          <a:p>
            <a:pPr marL="1257300" lvl="1" indent="-342900" defTabSz="685800">
              <a:spcBef>
                <a:spcPts val="300"/>
              </a:spcBef>
              <a:spcAft>
                <a:spcPts val="300"/>
              </a:spcAft>
              <a:buClr>
                <a:srgbClr val="203864"/>
              </a:buClr>
              <a:buSzPct val="100000"/>
              <a:buFont typeface="Arial"/>
              <a:buChar char="•"/>
              <a:defRPr/>
            </a:pPr>
            <a:endParaRPr lang="en-US" sz="2400">
              <a:solidFill>
                <a:srgbClr val="002060"/>
              </a:solidFill>
              <a:latin typeface="Calibri"/>
              <a:cs typeface="Calibri"/>
            </a:endParaRPr>
          </a:p>
          <a:p>
            <a:pPr marL="1257300" lvl="1" indent="-342900" defTabSz="685800">
              <a:spcBef>
                <a:spcPts val="300"/>
              </a:spcBef>
              <a:spcAft>
                <a:spcPts val="300"/>
              </a:spcAft>
              <a:buClr>
                <a:srgbClr val="203864"/>
              </a:buClr>
              <a:buSzPct val="100000"/>
              <a:buFont typeface="Arial"/>
              <a:buChar char="•"/>
              <a:defRPr/>
            </a:pPr>
            <a:endParaRPr lang="en-US" sz="2400">
              <a:solidFill>
                <a:srgbClr val="002060"/>
              </a:solidFill>
              <a:latin typeface="Calibri"/>
              <a:cs typeface="Calibri"/>
            </a:endParaRPr>
          </a:p>
        </p:txBody>
      </p:sp>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370261" y="714265"/>
            <a:ext cx="11794168"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defRPr/>
            </a:pPr>
            <a:r>
              <a:rPr lang="en-US" sz="4400" b="1">
                <a:solidFill>
                  <a:srgbClr val="ED7D31"/>
                </a:solidFill>
                <a:latin typeface="Calibri"/>
                <a:cs typeface="Calibri"/>
              </a:rPr>
              <a:t>Data: Army Doctrine Publication (ADP) 6-22</a:t>
            </a:r>
            <a:endParaRPr lang="en-US"/>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3" name="Text Placeholder 1">
            <a:extLst>
              <a:ext uri="{FF2B5EF4-FFF2-40B4-BE49-F238E27FC236}">
                <a16:creationId xmlns:a16="http://schemas.microsoft.com/office/drawing/2014/main" id="{FAB9AA99-AB1E-F5B7-1BA4-9FF9981C42EF}"/>
              </a:ext>
            </a:extLst>
          </p:cNvPr>
          <p:cNvSpPr txBox="1">
            <a:spLocks/>
          </p:cNvSpPr>
          <p:nvPr/>
        </p:nvSpPr>
        <p:spPr>
          <a:xfrm>
            <a:off x="618553" y="5300901"/>
            <a:ext cx="9881572"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defRPr/>
            </a:pPr>
            <a:endParaRPr lang="en-US" sz="2400" b="1">
              <a:solidFill>
                <a:srgbClr val="002060"/>
              </a:solidFill>
              <a:latin typeface="Calibri"/>
              <a:cs typeface="Calibri"/>
            </a:endParaRPr>
          </a:p>
        </p:txBody>
      </p:sp>
    </p:spTree>
    <p:extLst>
      <p:ext uri="{BB962C8B-B14F-4D97-AF65-F5344CB8AC3E}">
        <p14:creationId xmlns:p14="http://schemas.microsoft.com/office/powerpoint/2010/main" val="3784074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04804" y="4230407"/>
            <a:ext cx="11165800" cy="1800493"/>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203864"/>
              </a:buClr>
              <a:buSzPct val="100000"/>
              <a:buFont typeface="Arial"/>
              <a:buChar char="•"/>
              <a:defRPr/>
            </a:pPr>
            <a:r>
              <a:rPr lang="en-US" sz="2400" b="1">
                <a:solidFill>
                  <a:srgbClr val="002060"/>
                </a:solidFill>
                <a:latin typeface="Calibri"/>
                <a:cs typeface="Calibri"/>
              </a:rPr>
              <a:t>Sentence embeddings</a:t>
            </a:r>
            <a:endParaRPr lang="en-US"/>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Calibri"/>
              </a:rPr>
              <a:t>Represents words mathematically with feature vectors</a:t>
            </a:r>
            <a:endParaRPr lang="en-US" sz="2400" b="1">
              <a:solidFill>
                <a:srgbClr val="002060"/>
              </a:solidFill>
              <a:latin typeface="Calibri"/>
              <a:cs typeface="Calibri"/>
            </a:endParaRP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Calibri"/>
              </a:rPr>
              <a:t>Words with similar meaning have similar vector representations</a:t>
            </a:r>
          </a:p>
          <a:p>
            <a:pPr marL="800100" lvl="2" indent="-342900" defTabSz="685800">
              <a:spcBef>
                <a:spcPts val="300"/>
              </a:spcBef>
              <a:spcAft>
                <a:spcPts val="300"/>
              </a:spcAft>
              <a:buClr>
                <a:srgbClr val="203864"/>
              </a:buClr>
              <a:buSzPct val="100000"/>
              <a:buFont typeface="Arial" panose="020B0604020202020204" pitchFamily="34" charset="0"/>
              <a:buChar char="•"/>
              <a:defRPr/>
            </a:pPr>
            <a:endParaRPr lang="en-US" sz="2400">
              <a:solidFill>
                <a:srgbClr val="002060"/>
              </a:solidFill>
              <a:latin typeface="Calibri"/>
              <a:cs typeface="Calibri"/>
            </a:endParaRPr>
          </a:p>
        </p:txBody>
      </p:sp>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363633" y="604803"/>
            <a:ext cx="11867909"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defRPr/>
            </a:pPr>
            <a:r>
              <a:rPr lang="en-US" sz="4400" b="1">
                <a:solidFill>
                  <a:srgbClr val="ED7D31"/>
                </a:solidFill>
                <a:latin typeface="Calibri"/>
                <a:cs typeface="Calibri"/>
              </a:rPr>
              <a:t>Sentence Embeddings and BERT</a:t>
            </a:r>
            <a:endParaRPr lang="en-US"/>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4" name="Rectangle 3">
            <a:extLst>
              <a:ext uri="{FF2B5EF4-FFF2-40B4-BE49-F238E27FC236}">
                <a16:creationId xmlns:a16="http://schemas.microsoft.com/office/drawing/2014/main" id="{D34B0808-B130-A08C-EB02-1641A1D461DA}"/>
              </a:ext>
            </a:extLst>
          </p:cNvPr>
          <p:cNvSpPr/>
          <p:nvPr/>
        </p:nvSpPr>
        <p:spPr>
          <a:xfrm>
            <a:off x="905763" y="1562614"/>
            <a:ext cx="11165800" cy="1938992"/>
          </a:xfrm>
          <a:prstGeom prst="rect">
            <a:avLst/>
          </a:prstGeom>
        </p:spPr>
        <p:txBody>
          <a:bodyPr wrap="square" lIns="91440" tIns="45720" rIns="91440" bIns="45720" anchor="t">
            <a:spAutoFit/>
          </a:bodyPr>
          <a:lstStyle/>
          <a:p>
            <a:pPr marL="342900" indent="-342900" defTabSz="685800">
              <a:buClr>
                <a:srgbClr val="4472C4">
                  <a:lumMod val="50000"/>
                </a:srgbClr>
              </a:buClr>
              <a:buSzPct val="100000"/>
              <a:buFont typeface="Arial"/>
              <a:buChar char="•"/>
              <a:defRPr/>
            </a:pPr>
            <a:r>
              <a:rPr lang="en-US" sz="2400" b="1">
                <a:solidFill>
                  <a:srgbClr val="002060"/>
                </a:solidFill>
                <a:cs typeface="Calibri"/>
              </a:rPr>
              <a:t>BERT (Bidirectional Encoder Representations from Transformers):</a:t>
            </a:r>
            <a:endParaRPr lang="en-US" sz="2400" b="1">
              <a:cs typeface="Calibri"/>
            </a:endParaRPr>
          </a:p>
          <a:p>
            <a:pPr marL="800100" lvl="1" indent="-342900" defTabSz="685800">
              <a:buClr>
                <a:srgbClr val="203864"/>
              </a:buClr>
              <a:buSzPct val="100000"/>
              <a:buFont typeface="Arial"/>
              <a:buChar char="•"/>
              <a:defRPr/>
            </a:pPr>
            <a:r>
              <a:rPr lang="en-US" sz="2400">
                <a:solidFill>
                  <a:srgbClr val="002060"/>
                </a:solidFill>
                <a:ea typeface="+mn-lt"/>
                <a:cs typeface="+mn-lt"/>
              </a:rPr>
              <a:t>Available on Hugging Face</a:t>
            </a:r>
            <a:endParaRPr lang="en-US" sz="2400" b="1">
              <a:solidFill>
                <a:srgbClr val="002060"/>
              </a:solidFill>
              <a:ea typeface="+mn-lt"/>
              <a:cs typeface="+mn-lt"/>
            </a:endParaRPr>
          </a:p>
          <a:p>
            <a:pPr marL="1257300" lvl="2" indent="-342900" defTabSz="685800">
              <a:buClr>
                <a:srgbClr val="203864"/>
              </a:buClr>
              <a:buSzPct val="100000"/>
              <a:buFont typeface="Arial"/>
              <a:buChar char="•"/>
              <a:defRPr/>
            </a:pPr>
            <a:r>
              <a:rPr lang="en-US" sz="2400">
                <a:solidFill>
                  <a:srgbClr val="002060"/>
                </a:solidFill>
                <a:ea typeface="+mn-lt"/>
                <a:cs typeface="+mn-lt"/>
              </a:rPr>
              <a:t>Open-source AI platform to share and train models</a:t>
            </a:r>
          </a:p>
          <a:p>
            <a:pPr marL="800100" lvl="1" indent="-342900" defTabSz="685800">
              <a:buClr>
                <a:srgbClr val="203864"/>
              </a:buClr>
              <a:buSzPct val="100000"/>
              <a:buFont typeface="Arial"/>
              <a:buChar char="•"/>
              <a:defRPr/>
            </a:pPr>
            <a:r>
              <a:rPr lang="en-US" sz="2400">
                <a:solidFill>
                  <a:srgbClr val="002060"/>
                </a:solidFill>
                <a:latin typeface="Calibri"/>
                <a:cs typeface="Calibri"/>
              </a:rPr>
              <a:t>Takes context from content before and after a given word</a:t>
            </a:r>
          </a:p>
          <a:p>
            <a:pPr marL="1257300" lvl="2" indent="-342900" defTabSz="685800">
              <a:buClr>
                <a:srgbClr val="203864"/>
              </a:buClr>
              <a:buSzPct val="100000"/>
              <a:buFont typeface="Arial"/>
              <a:buChar char="•"/>
              <a:defRPr/>
            </a:pPr>
            <a:r>
              <a:rPr lang="en-US" sz="2400">
                <a:solidFill>
                  <a:srgbClr val="002060"/>
                </a:solidFill>
                <a:latin typeface="Calibri"/>
                <a:cs typeface="Calibri"/>
              </a:rPr>
              <a:t>Provides a deeper sense of language context and flow</a:t>
            </a:r>
            <a:endParaRPr lang="en-US">
              <a:solidFill>
                <a:srgbClr val="000000"/>
              </a:solidFill>
              <a:latin typeface="Calibri"/>
              <a:cs typeface="Calibri"/>
            </a:endParaRPr>
          </a:p>
        </p:txBody>
      </p:sp>
      <p:sp>
        <p:nvSpPr>
          <p:cNvPr id="2" name="TextBox 1">
            <a:extLst>
              <a:ext uri="{FF2B5EF4-FFF2-40B4-BE49-F238E27FC236}">
                <a16:creationId xmlns:a16="http://schemas.microsoft.com/office/drawing/2014/main" id="{FA2AC0D2-06DB-30C1-8934-6803D8DF98CC}"/>
              </a:ext>
            </a:extLst>
          </p:cNvPr>
          <p:cNvSpPr txBox="1"/>
          <p:nvPr/>
        </p:nvSpPr>
        <p:spPr>
          <a:xfrm>
            <a:off x="1438530" y="3671454"/>
            <a:ext cx="626632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ITC Franklin Gothic Std Book"/>
              </a:rPr>
              <a:t>I can usually fit </a:t>
            </a:r>
            <a:r>
              <a:rPr lang="en-US" sz="2400">
                <a:highlight>
                  <a:srgbClr val="FFFF00"/>
                </a:highlight>
                <a:latin typeface="ITC Franklin Gothic Std Book"/>
              </a:rPr>
              <a:t>myself</a:t>
            </a:r>
            <a:r>
              <a:rPr lang="en-US" sz="2400">
                <a:latin typeface="ITC Franklin Gothic Std Book"/>
              </a:rPr>
              <a:t> into any situation.</a:t>
            </a:r>
            <a:endParaRPr lang="en-US" sz="2400">
              <a:latin typeface="ITC Franklin Gothic Std Book" panose="020B0504030503020204" pitchFamily="34" charset="0"/>
            </a:endParaRPr>
          </a:p>
        </p:txBody>
      </p:sp>
    </p:spTree>
    <p:extLst>
      <p:ext uri="{BB962C8B-B14F-4D97-AF65-F5344CB8AC3E}">
        <p14:creationId xmlns:p14="http://schemas.microsoft.com/office/powerpoint/2010/main" val="4053693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2" name="Text Placeholder 1"/>
          <p:cNvSpPr>
            <a:spLocks noGrp="1"/>
          </p:cNvSpPr>
          <p:nvPr>
            <p:ph type="body" sz="quarter" idx="4294967295"/>
          </p:nvPr>
        </p:nvSpPr>
        <p:spPr>
          <a:xfrm>
            <a:off x="186550" y="426682"/>
            <a:ext cx="11815762" cy="1242105"/>
          </a:xfrm>
          <a:prstGeom prst="rect">
            <a:avLst/>
          </a:prstGeom>
        </p:spPr>
        <p:txBody>
          <a:bodyPr lIns="91440" tIns="45720" rIns="91440" bIns="45720" anchor="t"/>
          <a:lstStyle/>
          <a:p>
            <a:pPr marL="0" indent="0" algn="ctr">
              <a:lnSpc>
                <a:spcPct val="80000"/>
              </a:lnSpc>
              <a:buNone/>
            </a:pPr>
            <a:r>
              <a:rPr lang="en-US" sz="4400" b="1">
                <a:solidFill>
                  <a:srgbClr val="DE6201"/>
                </a:solidFill>
                <a:latin typeface="Calibri"/>
                <a:cs typeface="Calibri"/>
              </a:rPr>
              <a:t>Project </a:t>
            </a:r>
            <a:r>
              <a:rPr lang="en-US" sz="4000" b="1">
                <a:solidFill>
                  <a:srgbClr val="DE6201"/>
                </a:solidFill>
                <a:latin typeface="Calibri"/>
                <a:cs typeface="Calibri"/>
              </a:rPr>
              <a:t>Overview</a:t>
            </a:r>
            <a:endParaRPr lang="en-US" sz="4000" b="1">
              <a:cs typeface="Calibri"/>
            </a:endParaRPr>
          </a:p>
        </p:txBody>
      </p:sp>
      <p:sp>
        <p:nvSpPr>
          <p:cNvPr id="6" name="Rectangle 5"/>
          <p:cNvSpPr/>
          <p:nvPr/>
        </p:nvSpPr>
        <p:spPr>
          <a:xfrm>
            <a:off x="924340" y="1366548"/>
            <a:ext cx="10731893" cy="369332"/>
          </a:xfrm>
          <a:prstGeom prst="rect">
            <a:avLst/>
          </a:prstGeom>
        </p:spPr>
        <p:txBody>
          <a:bodyPr wrap="square" lIns="91440" tIns="45720" rIns="91440" bIns="45720" anchor="t">
            <a:spAutoFit/>
          </a:bodyPr>
          <a:lstStyle/>
          <a:p>
            <a:pPr defTabSz="685800">
              <a:spcBef>
                <a:spcPts val="600"/>
              </a:spcBef>
              <a:spcAft>
                <a:spcPts val="600"/>
              </a:spcAft>
              <a:defRPr/>
            </a:pPr>
            <a:endParaRPr lang="en-US">
              <a:solidFill>
                <a:srgbClr val="002060"/>
              </a:solidFill>
              <a:ea typeface="+mn-lt"/>
              <a:cs typeface="+mn-lt"/>
            </a:endParaRPr>
          </a:p>
        </p:txBody>
      </p:sp>
      <p:sp>
        <p:nvSpPr>
          <p:cNvPr id="9" name="TextBox 8">
            <a:extLst>
              <a:ext uri="{FF2B5EF4-FFF2-40B4-BE49-F238E27FC236}">
                <a16:creationId xmlns:a16="http://schemas.microsoft.com/office/drawing/2014/main" id="{F1750A59-8272-4BB7-B01A-72DAF77389C0}"/>
              </a:ext>
            </a:extLst>
          </p:cNvPr>
          <p:cNvSpPr txBox="1"/>
          <p:nvPr/>
        </p:nvSpPr>
        <p:spPr>
          <a:xfrm>
            <a:off x="924339" y="2889473"/>
            <a:ext cx="10731893" cy="369332"/>
          </a:xfrm>
          <a:prstGeom prst="rect">
            <a:avLst/>
          </a:prstGeom>
          <a:noFill/>
        </p:spPr>
        <p:txBody>
          <a:bodyPr wrap="square" lIns="91440" tIns="45720" rIns="91440" bIns="45720" anchor="t">
            <a:spAutoFit/>
          </a:bodyPr>
          <a:lstStyle/>
          <a:p>
            <a:pPr defTabSz="685800">
              <a:spcAft>
                <a:spcPts val="600"/>
              </a:spcAft>
              <a:defRPr/>
            </a:pPr>
            <a:endParaRPr lang="en-US">
              <a:solidFill>
                <a:srgbClr val="002060"/>
              </a:solidFill>
              <a:ea typeface="+mn-lt"/>
              <a:cs typeface="+mn-lt"/>
            </a:endParaRPr>
          </a:p>
        </p:txBody>
      </p:sp>
      <p:graphicFrame>
        <p:nvGraphicFramePr>
          <p:cNvPr id="7" name="Content Placeholder 2">
            <a:extLst>
              <a:ext uri="{FF2B5EF4-FFF2-40B4-BE49-F238E27FC236}">
                <a16:creationId xmlns:a16="http://schemas.microsoft.com/office/drawing/2014/main" id="{95ED1143-4F4A-64E9-0423-D5812CA437B8}"/>
              </a:ext>
            </a:extLst>
          </p:cNvPr>
          <p:cNvGraphicFramePr>
            <a:graphicFrameLocks noGrp="1"/>
          </p:cNvGraphicFramePr>
          <p:nvPr>
            <p:extLst>
              <p:ext uri="{D42A27DB-BD31-4B8C-83A1-F6EECF244321}">
                <p14:modId xmlns:p14="http://schemas.microsoft.com/office/powerpoint/2010/main" val="1873982644"/>
              </p:ext>
            </p:extLst>
          </p:nvPr>
        </p:nvGraphicFramePr>
        <p:xfrm>
          <a:off x="823540" y="963324"/>
          <a:ext cx="5108178" cy="63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54" name="Content Placeholder 2">
            <a:extLst>
              <a:ext uri="{FF2B5EF4-FFF2-40B4-BE49-F238E27FC236}">
                <a16:creationId xmlns:a16="http://schemas.microsoft.com/office/drawing/2014/main" id="{80EDC315-B21B-F897-45EA-84011BFDA1B1}"/>
              </a:ext>
            </a:extLst>
          </p:cNvPr>
          <p:cNvGraphicFramePr>
            <a:graphicFrameLocks noGrp="1"/>
          </p:cNvGraphicFramePr>
          <p:nvPr>
            <p:extLst>
              <p:ext uri="{D42A27DB-BD31-4B8C-83A1-F6EECF244321}">
                <p14:modId xmlns:p14="http://schemas.microsoft.com/office/powerpoint/2010/main" val="2713834951"/>
              </p:ext>
            </p:extLst>
          </p:nvPr>
        </p:nvGraphicFramePr>
        <p:xfrm>
          <a:off x="6491978" y="965811"/>
          <a:ext cx="5107131" cy="63396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60" name="Text Placeholder 1">
            <a:extLst>
              <a:ext uri="{FF2B5EF4-FFF2-40B4-BE49-F238E27FC236}">
                <a16:creationId xmlns:a16="http://schemas.microsoft.com/office/drawing/2014/main" id="{290126C1-56B8-751F-52C5-F38A1340875F}"/>
              </a:ext>
            </a:extLst>
          </p:cNvPr>
          <p:cNvSpPr txBox="1">
            <a:spLocks/>
          </p:cNvSpPr>
          <p:nvPr/>
        </p:nvSpPr>
        <p:spPr>
          <a:xfrm>
            <a:off x="5929804" y="1435262"/>
            <a:ext cx="6233470" cy="1242105"/>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80000"/>
              </a:lnSpc>
              <a:buNone/>
            </a:pPr>
            <a:r>
              <a:rPr lang="en-US" sz="2300" b="1">
                <a:solidFill>
                  <a:srgbClr val="002060"/>
                </a:solidFill>
                <a:latin typeface="Calibri"/>
                <a:cs typeface="Calibri"/>
              </a:rPr>
              <a:t>Part II: Analyzing Data From Documents</a:t>
            </a:r>
            <a:endParaRPr lang="en-US" sz="2300">
              <a:solidFill>
                <a:srgbClr val="002060"/>
              </a:solidFill>
              <a:cs typeface="Calibri"/>
            </a:endParaRPr>
          </a:p>
        </p:txBody>
      </p:sp>
      <p:sp>
        <p:nvSpPr>
          <p:cNvPr id="1662" name="Text Placeholder 1">
            <a:extLst>
              <a:ext uri="{FF2B5EF4-FFF2-40B4-BE49-F238E27FC236}">
                <a16:creationId xmlns:a16="http://schemas.microsoft.com/office/drawing/2014/main" id="{AA00F163-E36B-6B58-18D2-F93DEADA2BC9}"/>
              </a:ext>
            </a:extLst>
          </p:cNvPr>
          <p:cNvSpPr txBox="1">
            <a:spLocks/>
          </p:cNvSpPr>
          <p:nvPr/>
        </p:nvSpPr>
        <p:spPr>
          <a:xfrm>
            <a:off x="-236402" y="1433549"/>
            <a:ext cx="7226638" cy="1233543"/>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80000"/>
              </a:lnSpc>
              <a:buNone/>
            </a:pPr>
            <a:r>
              <a:rPr lang="en-US" sz="2300" b="1">
                <a:solidFill>
                  <a:srgbClr val="002060"/>
                </a:solidFill>
                <a:latin typeface="Calibri"/>
                <a:cs typeface="Calibri"/>
              </a:rPr>
              <a:t>Part I: Extracting Text From Documents</a:t>
            </a:r>
            <a:endParaRPr lang="en-US" sz="2300">
              <a:solidFill>
                <a:srgbClr val="002060"/>
              </a:solidFill>
              <a:cs typeface="Calibri"/>
            </a:endParaRPr>
          </a:p>
        </p:txBody>
      </p:sp>
    </p:spTree>
    <p:extLst>
      <p:ext uri="{BB962C8B-B14F-4D97-AF65-F5344CB8AC3E}">
        <p14:creationId xmlns:p14="http://schemas.microsoft.com/office/powerpoint/2010/main" val="3839088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370261" y="722924"/>
            <a:ext cx="11794168"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defRPr/>
            </a:pPr>
            <a:r>
              <a:rPr lang="en-US" sz="4400" b="1">
                <a:solidFill>
                  <a:srgbClr val="ED7D31"/>
                </a:solidFill>
                <a:latin typeface="Calibri"/>
                <a:cs typeface="Calibri"/>
              </a:rPr>
              <a:t>BERT</a:t>
            </a:r>
            <a:endParaRPr lang="en-US"/>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dirty="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3" name="Text Placeholder 1">
            <a:extLst>
              <a:ext uri="{FF2B5EF4-FFF2-40B4-BE49-F238E27FC236}">
                <a16:creationId xmlns:a16="http://schemas.microsoft.com/office/drawing/2014/main" id="{FAB9AA99-AB1E-F5B7-1BA4-9FF9981C42EF}"/>
              </a:ext>
            </a:extLst>
          </p:cNvPr>
          <p:cNvSpPr txBox="1">
            <a:spLocks/>
          </p:cNvSpPr>
          <p:nvPr/>
        </p:nvSpPr>
        <p:spPr>
          <a:xfrm>
            <a:off x="618553" y="5300901"/>
            <a:ext cx="9881572"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defRPr/>
            </a:pPr>
            <a:endParaRPr lang="en-US" sz="2400" b="1">
              <a:solidFill>
                <a:srgbClr val="002060"/>
              </a:solidFill>
              <a:latin typeface="Calibri"/>
              <a:cs typeface="Calibri"/>
            </a:endParaRPr>
          </a:p>
        </p:txBody>
      </p:sp>
      <p:pic>
        <p:nvPicPr>
          <p:cNvPr id="4" name="Picture 10" descr="A yellow cartoon character with hands and a yellow square with green text&#10;&#10;Description automatically generated">
            <a:extLst>
              <a:ext uri="{FF2B5EF4-FFF2-40B4-BE49-F238E27FC236}">
                <a16:creationId xmlns:a16="http://schemas.microsoft.com/office/drawing/2014/main" id="{2E402FCD-F539-F32E-AD00-E8276A0B3A97}"/>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512916" y="2012068"/>
            <a:ext cx="11493909" cy="3399219"/>
          </a:xfrm>
          <a:prstGeom prst="rect">
            <a:avLst/>
          </a:prstGeom>
        </p:spPr>
      </p:pic>
      <p:sp>
        <p:nvSpPr>
          <p:cNvPr id="6" name="TextBox 5">
            <a:extLst>
              <a:ext uri="{FF2B5EF4-FFF2-40B4-BE49-F238E27FC236}">
                <a16:creationId xmlns:a16="http://schemas.microsoft.com/office/drawing/2014/main" id="{04D429B1-8173-1DAB-BF21-E38D788B4291}"/>
              </a:ext>
            </a:extLst>
          </p:cNvPr>
          <p:cNvSpPr txBox="1"/>
          <p:nvPr/>
        </p:nvSpPr>
        <p:spPr>
          <a:xfrm>
            <a:off x="370261" y="6536937"/>
            <a:ext cx="9035143" cy="276999"/>
          </a:xfrm>
          <a:prstGeom prst="rect">
            <a:avLst/>
          </a:prstGeom>
          <a:noFill/>
        </p:spPr>
        <p:txBody>
          <a:bodyPr wrap="square">
            <a:spAutoFit/>
          </a:bodyPr>
          <a:lstStyle/>
          <a:p>
            <a:r>
              <a:rPr lang="en-US" sz="1200">
                <a:solidFill>
                  <a:schemeClr val="accent1">
                    <a:lumMod val="50000"/>
                  </a:schemeClr>
                </a:solidFill>
              </a:rPr>
              <a:t>Image Attribution: http://</a:t>
            </a:r>
            <a:r>
              <a:rPr lang="en-US" sz="1200" err="1">
                <a:solidFill>
                  <a:schemeClr val="accent1">
                    <a:lumMod val="50000"/>
                  </a:schemeClr>
                </a:solidFill>
              </a:rPr>
              <a:t>jalammar.github.io</a:t>
            </a:r>
            <a:r>
              <a:rPr lang="en-US" sz="1200">
                <a:solidFill>
                  <a:schemeClr val="accent1">
                    <a:lumMod val="50000"/>
                  </a:schemeClr>
                </a:solidFill>
              </a:rPr>
              <a:t>/a-visual-guide-to-using-</a:t>
            </a:r>
            <a:r>
              <a:rPr lang="en-US" sz="1200" err="1">
                <a:solidFill>
                  <a:schemeClr val="accent1">
                    <a:lumMod val="50000"/>
                  </a:schemeClr>
                </a:solidFill>
              </a:rPr>
              <a:t>bert</a:t>
            </a:r>
            <a:r>
              <a:rPr lang="en-US" sz="1200">
                <a:solidFill>
                  <a:schemeClr val="accent1">
                    <a:lumMod val="50000"/>
                  </a:schemeClr>
                </a:solidFill>
              </a:rPr>
              <a:t>-for-the-first-time/</a:t>
            </a:r>
          </a:p>
        </p:txBody>
      </p:sp>
    </p:spTree>
    <p:extLst>
      <p:ext uri="{BB962C8B-B14F-4D97-AF65-F5344CB8AC3E}">
        <p14:creationId xmlns:p14="http://schemas.microsoft.com/office/powerpoint/2010/main" val="298964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C99B65-C3E9-2B68-54B6-B6CE38B44107}"/>
              </a:ext>
            </a:extLst>
          </p:cNvPr>
          <p:cNvSpPr>
            <a:spLocks noGrp="1"/>
          </p:cNvSpPr>
          <p:nvPr>
            <p:ph type="body" sz="quarter" idx="10"/>
          </p:nvPr>
        </p:nvSpPr>
        <p:spPr/>
        <p:txBody>
          <a:bodyPr vert="horz" lIns="91440" tIns="45720" rIns="91440" bIns="45720" anchor="t"/>
          <a:lstStyle/>
          <a:p>
            <a:r>
              <a:rPr lang="en-US" sz="4400" b="1">
                <a:solidFill>
                  <a:srgbClr val="ED7D31"/>
                </a:solidFill>
              </a:rPr>
              <a:t>Cosine Similarity</a:t>
            </a:r>
            <a:endParaRPr lang="en-US"/>
          </a:p>
        </p:txBody>
      </p:sp>
      <p:sp>
        <p:nvSpPr>
          <p:cNvPr id="4" name="Slide Number Placeholder 3">
            <a:extLst>
              <a:ext uri="{FF2B5EF4-FFF2-40B4-BE49-F238E27FC236}">
                <a16:creationId xmlns:a16="http://schemas.microsoft.com/office/drawing/2014/main" id="{16FF1723-AE32-3A41-C05B-286FDCFE9DA9}"/>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800" b="0" i="0" u="none" strike="noStrike" kern="1200" cap="none" spc="0" normalizeH="0" baseline="0" noProof="0" smtClean="0">
                <a:ln>
                  <a:noFill/>
                </a:ln>
                <a:solidFill>
                  <a:prstClr val="white"/>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white"/>
              </a:solidFill>
              <a:effectLst/>
              <a:uLnTx/>
              <a:uFillTx/>
              <a:latin typeface="ITC Franklin Gothic Std Bk XCp"/>
              <a:ea typeface="+mn-ea"/>
              <a:cs typeface="+mn-cs"/>
            </a:endParaRPr>
          </a:p>
        </p:txBody>
      </p:sp>
      <p:pic>
        <p:nvPicPr>
          <p:cNvPr id="5" name="Picture 5" descr="A diagram of a number of embedding&#10;&#10;Description automatically generated">
            <a:extLst>
              <a:ext uri="{FF2B5EF4-FFF2-40B4-BE49-F238E27FC236}">
                <a16:creationId xmlns:a16="http://schemas.microsoft.com/office/drawing/2014/main" id="{0C59FA80-B1C2-85C3-FCA9-41299EC1F8A7}"/>
              </a:ext>
            </a:extLst>
          </p:cNvPr>
          <p:cNvPicPr>
            <a:picLocks noChangeAspect="1"/>
          </p:cNvPicPr>
          <p:nvPr/>
        </p:nvPicPr>
        <p:blipFill>
          <a:blip r:embed="rId2"/>
          <a:stretch>
            <a:fillRect/>
          </a:stretch>
        </p:blipFill>
        <p:spPr>
          <a:xfrm>
            <a:off x="2109355" y="1844142"/>
            <a:ext cx="9172574" cy="3645965"/>
          </a:xfrm>
          <a:prstGeom prst="rect">
            <a:avLst/>
          </a:prstGeom>
        </p:spPr>
      </p:pic>
      <p:sp>
        <p:nvSpPr>
          <p:cNvPr id="3" name="TextBox 2">
            <a:extLst>
              <a:ext uri="{FF2B5EF4-FFF2-40B4-BE49-F238E27FC236}">
                <a16:creationId xmlns:a16="http://schemas.microsoft.com/office/drawing/2014/main" id="{29426B54-354E-375B-555B-55A93519A987}"/>
              </a:ext>
            </a:extLst>
          </p:cNvPr>
          <p:cNvSpPr txBox="1"/>
          <p:nvPr/>
        </p:nvSpPr>
        <p:spPr>
          <a:xfrm>
            <a:off x="394085" y="6548382"/>
            <a:ext cx="9579428" cy="276999"/>
          </a:xfrm>
          <a:prstGeom prst="rect">
            <a:avLst/>
          </a:prstGeom>
          <a:noFill/>
        </p:spPr>
        <p:txBody>
          <a:bodyPr wrap="square">
            <a:spAutoFit/>
          </a:bodyPr>
          <a:lstStyle/>
          <a:p>
            <a:r>
              <a:rPr lang="en-US" sz="1200">
                <a:solidFill>
                  <a:schemeClr val="accent1">
                    <a:lumMod val="50000"/>
                  </a:schemeClr>
                </a:solidFill>
              </a:rPr>
              <a:t>Image Attribution: https://</a:t>
            </a:r>
            <a:r>
              <a:rPr lang="en-US" sz="1200" err="1">
                <a:solidFill>
                  <a:schemeClr val="accent1">
                    <a:lumMod val="50000"/>
                  </a:schemeClr>
                </a:solidFill>
              </a:rPr>
              <a:t>medium.com</a:t>
            </a:r>
            <a:r>
              <a:rPr lang="en-US" sz="1200">
                <a:solidFill>
                  <a:schemeClr val="accent1">
                    <a:lumMod val="50000"/>
                  </a:schemeClr>
                </a:solidFill>
              </a:rPr>
              <a:t>/@hari4om/word-embedding-d816f643140</a:t>
            </a:r>
          </a:p>
        </p:txBody>
      </p:sp>
    </p:spTree>
    <p:extLst>
      <p:ext uri="{BB962C8B-B14F-4D97-AF65-F5344CB8AC3E}">
        <p14:creationId xmlns:p14="http://schemas.microsoft.com/office/powerpoint/2010/main" val="2774521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245548" y="301642"/>
            <a:ext cx="11810555"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defRPr/>
            </a:pPr>
            <a:r>
              <a:rPr lang="en-US" sz="4400" b="1">
                <a:solidFill>
                  <a:srgbClr val="ED7D31"/>
                </a:solidFill>
                <a:latin typeface="Calibri"/>
                <a:cs typeface="Calibri"/>
              </a:rPr>
              <a:t>Results</a:t>
            </a:r>
            <a:endParaRPr lang="en-US" sz="4400" b="1" i="0" u="none" strike="noStrike" kern="1200" cap="none" spc="0" normalizeH="0" baseline="0" noProof="0">
              <a:ln>
                <a:noFill/>
              </a:ln>
              <a:solidFill>
                <a:srgbClr val="ED7D31"/>
              </a:solidFill>
              <a:effectLst/>
              <a:uLnTx/>
              <a:uFillTx/>
              <a:latin typeface="Calibri"/>
              <a:cs typeface="Calibri"/>
            </a:endParaRPr>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8" name="Rectangle 7">
            <a:extLst>
              <a:ext uri="{FF2B5EF4-FFF2-40B4-BE49-F238E27FC236}">
                <a16:creationId xmlns:a16="http://schemas.microsoft.com/office/drawing/2014/main" id="{11E2F5A7-0AE9-898B-686C-8C49063027EA}"/>
              </a:ext>
            </a:extLst>
          </p:cNvPr>
          <p:cNvSpPr/>
          <p:nvPr/>
        </p:nvSpPr>
        <p:spPr>
          <a:xfrm>
            <a:off x="3871976" y="3072748"/>
            <a:ext cx="7710050" cy="2539157"/>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4472C4">
                  <a:lumMod val="50000"/>
                </a:srgbClr>
              </a:buClr>
              <a:buSzPct val="100000"/>
              <a:buFont typeface="Arial"/>
              <a:buChar char="•"/>
              <a:defRPr/>
            </a:pPr>
            <a:r>
              <a:rPr lang="en-US" sz="2400" b="1">
                <a:solidFill>
                  <a:srgbClr val="002060"/>
                </a:solidFill>
                <a:latin typeface="Calibri"/>
                <a:cs typeface="Calibri"/>
              </a:rPr>
              <a:t>Cosine Similarity Between ADP 6-22 and GAT Items</a:t>
            </a: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ea typeface="+mn-lt"/>
                <a:cs typeface="+mn-lt"/>
              </a:rPr>
              <a:t>GAT items with </a:t>
            </a:r>
            <a:r>
              <a:rPr lang="en-US" sz="2400" b="1">
                <a:solidFill>
                  <a:srgbClr val="002060"/>
                </a:solidFill>
                <a:ea typeface="+mn-lt"/>
                <a:cs typeface="+mn-lt"/>
              </a:rPr>
              <a:t>high cosine similarity </a:t>
            </a:r>
            <a:r>
              <a:rPr lang="en-US" sz="2400">
                <a:solidFill>
                  <a:srgbClr val="002060"/>
                </a:solidFill>
                <a:ea typeface="+mn-lt"/>
                <a:cs typeface="+mn-lt"/>
              </a:rPr>
              <a:t>to the ADP 6-22 document have high similarity in their word embeddings (i.e., </a:t>
            </a:r>
            <a:r>
              <a:rPr lang="en-US" sz="2400" b="1">
                <a:solidFill>
                  <a:srgbClr val="002060"/>
                </a:solidFill>
                <a:ea typeface="+mn-lt"/>
                <a:cs typeface="+mn-lt"/>
              </a:rPr>
              <a:t>high conceptual similarity</a:t>
            </a:r>
            <a:r>
              <a:rPr lang="en-US" sz="2400">
                <a:solidFill>
                  <a:srgbClr val="002060"/>
                </a:solidFill>
                <a:ea typeface="+mn-lt"/>
                <a:cs typeface="+mn-lt"/>
              </a:rPr>
              <a:t>)</a:t>
            </a:r>
            <a:endParaRPr lang="en-US" sz="2400">
              <a:solidFill>
                <a:srgbClr val="002060"/>
              </a:solidFill>
              <a:latin typeface="Calibri"/>
              <a:cs typeface="Calibri"/>
            </a:endParaRPr>
          </a:p>
          <a:p>
            <a:pPr marL="800100" lvl="2" indent="-342900" defTabSz="685800">
              <a:spcBef>
                <a:spcPts val="300"/>
              </a:spcBef>
              <a:spcAft>
                <a:spcPts val="300"/>
              </a:spcAft>
              <a:buClr>
                <a:srgbClr val="203864"/>
              </a:buClr>
              <a:buSzPct val="100000"/>
              <a:buFont typeface="Arial" panose="020B0604020202020204" pitchFamily="34" charset="0"/>
              <a:buChar char="•"/>
              <a:defRPr/>
            </a:pPr>
            <a:endParaRPr lang="en-US" sz="2400">
              <a:solidFill>
                <a:srgbClr val="002060"/>
              </a:solidFill>
              <a:latin typeface="Calibri"/>
              <a:cs typeface="Calibri"/>
            </a:endParaRPr>
          </a:p>
          <a:p>
            <a:pPr marL="1257300" lvl="3" indent="-342900" defTabSz="685800">
              <a:spcBef>
                <a:spcPts val="300"/>
              </a:spcBef>
              <a:spcAft>
                <a:spcPts val="300"/>
              </a:spcAft>
              <a:buClr>
                <a:srgbClr val="203864"/>
              </a:buClr>
              <a:buSzPct val="100000"/>
              <a:buFont typeface="Arial" panose="020B0604020202020204" pitchFamily="34" charset="0"/>
              <a:buChar char="•"/>
              <a:defRPr/>
            </a:pPr>
            <a:endParaRPr lang="en-US" sz="2400">
              <a:solidFill>
                <a:srgbClr val="002060"/>
              </a:solidFill>
              <a:latin typeface="Calibri"/>
              <a:cs typeface="Calibri"/>
            </a:endParaRPr>
          </a:p>
        </p:txBody>
      </p:sp>
      <p:sp>
        <p:nvSpPr>
          <p:cNvPr id="10" name="AutoShape 2">
            <a:extLst>
              <a:ext uri="{FF2B5EF4-FFF2-40B4-BE49-F238E27FC236}">
                <a16:creationId xmlns:a16="http://schemas.microsoft.com/office/drawing/2014/main" id="{9EECCC74-DCEF-3C9B-3CE4-E691784185E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descr="A screenshot of a chart&#10;&#10;Description automatically generated">
            <a:extLst>
              <a:ext uri="{FF2B5EF4-FFF2-40B4-BE49-F238E27FC236}">
                <a16:creationId xmlns:a16="http://schemas.microsoft.com/office/drawing/2014/main" id="{D6C811FD-10AE-2BEF-9E11-F7F795B47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47" y="0"/>
            <a:ext cx="3429000" cy="6858000"/>
          </a:xfrm>
          <a:prstGeom prst="rect">
            <a:avLst/>
          </a:prstGeom>
        </p:spPr>
      </p:pic>
      <p:sp>
        <p:nvSpPr>
          <p:cNvPr id="4" name="Rectangle 3">
            <a:extLst>
              <a:ext uri="{FF2B5EF4-FFF2-40B4-BE49-F238E27FC236}">
                <a16:creationId xmlns:a16="http://schemas.microsoft.com/office/drawing/2014/main" id="{01C0F813-BA2C-A838-0C01-D1C705086D00}"/>
              </a:ext>
            </a:extLst>
          </p:cNvPr>
          <p:cNvSpPr/>
          <p:nvPr/>
        </p:nvSpPr>
        <p:spPr>
          <a:xfrm>
            <a:off x="3871976" y="1477030"/>
            <a:ext cx="7710050" cy="2246769"/>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4472C4">
                  <a:lumMod val="50000"/>
                </a:srgbClr>
              </a:buClr>
              <a:buSzPct val="100000"/>
              <a:buFont typeface="Arial"/>
              <a:buChar char="•"/>
              <a:defRPr/>
            </a:pPr>
            <a:r>
              <a:rPr lang="en-US" sz="2400" b="1">
                <a:solidFill>
                  <a:srgbClr val="002060"/>
                </a:solidFill>
                <a:latin typeface="Calibri"/>
                <a:cs typeface="Calibri"/>
              </a:rPr>
              <a:t>36 GAT items</a:t>
            </a:r>
          </a:p>
          <a:p>
            <a:pPr marL="342900" indent="-342900" defTabSz="685800">
              <a:spcBef>
                <a:spcPts val="300"/>
              </a:spcBef>
              <a:spcAft>
                <a:spcPts val="300"/>
              </a:spcAft>
              <a:buClr>
                <a:srgbClr val="203864"/>
              </a:buClr>
              <a:buSzPct val="100000"/>
              <a:buFont typeface="Arial"/>
              <a:buChar char="•"/>
              <a:defRPr/>
            </a:pPr>
            <a:r>
              <a:rPr lang="en-US" sz="2400" b="1">
                <a:solidFill>
                  <a:srgbClr val="002060"/>
                </a:solidFill>
                <a:latin typeface="Calibri"/>
                <a:cs typeface="Calibri"/>
              </a:rPr>
              <a:t>18 representing good performer </a:t>
            </a:r>
          </a:p>
          <a:p>
            <a:pPr marL="342900" indent="-342900" defTabSz="685800">
              <a:spcBef>
                <a:spcPts val="300"/>
              </a:spcBef>
              <a:spcAft>
                <a:spcPts val="300"/>
              </a:spcAft>
              <a:buClr>
                <a:srgbClr val="203864"/>
              </a:buClr>
              <a:buSzPct val="100000"/>
              <a:buFont typeface="Arial"/>
              <a:buChar char="•"/>
              <a:defRPr/>
            </a:pPr>
            <a:r>
              <a:rPr lang="en-US" sz="2400" b="1">
                <a:solidFill>
                  <a:srgbClr val="002060"/>
                </a:solidFill>
                <a:latin typeface="Calibri"/>
                <a:cs typeface="Calibri"/>
              </a:rPr>
              <a:t>18 representing bad performer</a:t>
            </a:r>
          </a:p>
          <a:p>
            <a:pPr marL="800100" lvl="2" indent="-342900" defTabSz="685800">
              <a:spcBef>
                <a:spcPts val="300"/>
              </a:spcBef>
              <a:spcAft>
                <a:spcPts val="300"/>
              </a:spcAft>
              <a:buClr>
                <a:srgbClr val="203864"/>
              </a:buClr>
              <a:buSzPct val="100000"/>
              <a:buFont typeface="Arial" panose="020B0604020202020204" pitchFamily="34" charset="0"/>
              <a:buChar char="•"/>
              <a:defRPr/>
            </a:pPr>
            <a:endParaRPr lang="en-US" sz="2400">
              <a:solidFill>
                <a:srgbClr val="002060"/>
              </a:solidFill>
              <a:latin typeface="Calibri"/>
              <a:cs typeface="Calibri"/>
            </a:endParaRPr>
          </a:p>
          <a:p>
            <a:pPr marL="1257300" lvl="3" indent="-342900" defTabSz="685800">
              <a:spcBef>
                <a:spcPts val="300"/>
              </a:spcBef>
              <a:spcAft>
                <a:spcPts val="300"/>
              </a:spcAft>
              <a:buClr>
                <a:srgbClr val="203864"/>
              </a:buClr>
              <a:buSzPct val="100000"/>
              <a:buFont typeface="Arial" panose="020B0604020202020204" pitchFamily="34" charset="0"/>
              <a:buChar char="•"/>
              <a:defRPr/>
            </a:pPr>
            <a:endParaRPr lang="en-US" sz="2400">
              <a:solidFill>
                <a:srgbClr val="002060"/>
              </a:solidFill>
              <a:latin typeface="Calibri"/>
              <a:cs typeface="Calibri"/>
            </a:endParaRPr>
          </a:p>
        </p:txBody>
      </p:sp>
    </p:spTree>
    <p:extLst>
      <p:ext uri="{BB962C8B-B14F-4D97-AF65-F5344CB8AC3E}">
        <p14:creationId xmlns:p14="http://schemas.microsoft.com/office/powerpoint/2010/main" val="3423551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216149" y="510577"/>
            <a:ext cx="11867909"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defRPr/>
            </a:pPr>
            <a:r>
              <a:rPr lang="en-US" sz="4400" b="1">
                <a:solidFill>
                  <a:srgbClr val="ED7D31"/>
                </a:solidFill>
                <a:latin typeface="Calibri"/>
                <a:cs typeface="Calibri"/>
              </a:rPr>
              <a:t>Discussion</a:t>
            </a:r>
            <a:endParaRPr lang="en-US"/>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2" name="Rectangle 1">
            <a:extLst>
              <a:ext uri="{FF2B5EF4-FFF2-40B4-BE49-F238E27FC236}">
                <a16:creationId xmlns:a16="http://schemas.microsoft.com/office/drawing/2014/main" id="{482A0873-B982-90F7-9932-AF981CAAA3CF}"/>
              </a:ext>
            </a:extLst>
          </p:cNvPr>
          <p:cNvSpPr/>
          <p:nvPr/>
        </p:nvSpPr>
        <p:spPr>
          <a:xfrm>
            <a:off x="660200" y="1324656"/>
            <a:ext cx="11165800" cy="3085460"/>
          </a:xfrm>
          <a:prstGeom prst="rect">
            <a:avLst/>
          </a:prstGeom>
        </p:spPr>
        <p:txBody>
          <a:bodyPr wrap="square" lIns="91440" tIns="45720" rIns="91440" bIns="45720" anchor="t">
            <a:spAutoFit/>
          </a:bodyPr>
          <a:lstStyle/>
          <a:p>
            <a:pPr marL="342900" indent="-342900" defTabSz="685800">
              <a:buClr>
                <a:srgbClr val="4472C4">
                  <a:lumMod val="50000"/>
                </a:srgbClr>
              </a:buClr>
              <a:buSzPct val="100000"/>
              <a:buFont typeface="Arial"/>
              <a:buChar char="•"/>
              <a:defRPr/>
            </a:pPr>
            <a:endParaRPr lang="en-US" sz="2400" b="1">
              <a:solidFill>
                <a:srgbClr val="002060"/>
              </a:solidFill>
              <a:latin typeface="Calibri"/>
              <a:cs typeface="Arial"/>
            </a:endParaRPr>
          </a:p>
          <a:p>
            <a:pPr marL="800100" lvl="1" indent="-342900" defTabSz="685800">
              <a:buClr>
                <a:srgbClr val="203864"/>
              </a:buClr>
              <a:buSzPct val="100000"/>
              <a:buFont typeface="Arial"/>
              <a:buChar char="•"/>
              <a:defRPr/>
            </a:pPr>
            <a:r>
              <a:rPr lang="en-US" sz="2400" b="1">
                <a:solidFill>
                  <a:srgbClr val="002060"/>
                </a:solidFill>
                <a:latin typeface="Calibri"/>
                <a:cs typeface="Arial"/>
              </a:rPr>
              <a:t>Overall, all GAT Items are relatively conceptually similar to ADP 6-22</a:t>
            </a:r>
          </a:p>
          <a:p>
            <a:pPr marL="800100" lvl="1" indent="-342900" defTabSz="685800">
              <a:buClr>
                <a:srgbClr val="203864"/>
              </a:buClr>
              <a:buSzPct val="100000"/>
              <a:buFont typeface="Arial"/>
              <a:buChar char="•"/>
              <a:defRPr/>
            </a:pPr>
            <a:r>
              <a:rPr lang="en-US" sz="2400" b="1">
                <a:solidFill>
                  <a:srgbClr val="002060"/>
                </a:solidFill>
                <a:latin typeface="Calibri"/>
                <a:cs typeface="Arial"/>
              </a:rPr>
              <a:t>Items corresponding to both good and bad performance are conceptually similar to ADP 6-22</a:t>
            </a:r>
            <a:endParaRPr lang="en-US" b="1"/>
          </a:p>
          <a:p>
            <a:pPr marL="1257300" lvl="2" indent="-342900" defTabSz="685800">
              <a:buClr>
                <a:srgbClr val="203864"/>
              </a:buClr>
              <a:buSzPct val="100000"/>
              <a:buFont typeface="Arial"/>
              <a:buChar char="•"/>
              <a:defRPr/>
            </a:pPr>
            <a:r>
              <a:rPr lang="en-US" sz="2400">
                <a:solidFill>
                  <a:srgbClr val="002060"/>
                </a:solidFill>
                <a:latin typeface="Calibri"/>
                <a:cs typeface="Arial"/>
              </a:rPr>
              <a:t>The ADP 6-22 discusses </a:t>
            </a:r>
            <a:r>
              <a:rPr lang="en-US" sz="2400">
                <a:solidFill>
                  <a:srgbClr val="002060"/>
                </a:solidFill>
                <a:ea typeface="+mn-lt"/>
                <a:cs typeface="+mn-lt"/>
              </a:rPr>
              <a:t>"negative" traits (i.e. traits that leaders should not have) in addition to positive ones</a:t>
            </a:r>
            <a:r>
              <a:rPr lang="en-US" sz="2400" b="1">
                <a:solidFill>
                  <a:srgbClr val="002060"/>
                </a:solidFill>
                <a:ea typeface="+mn-lt"/>
                <a:cs typeface="+mn-lt"/>
              </a:rPr>
              <a:t> </a:t>
            </a:r>
            <a:endParaRPr lang="en-US" sz="2400">
              <a:solidFill>
                <a:srgbClr val="002060"/>
              </a:solidFill>
              <a:latin typeface="Calibri"/>
              <a:cs typeface="Arial"/>
            </a:endParaRPr>
          </a:p>
          <a:p>
            <a:pPr marL="800100" lvl="1" indent="-342900" defTabSz="685800">
              <a:buClr>
                <a:srgbClr val="203864"/>
              </a:buClr>
              <a:buSzPct val="100000"/>
              <a:buFont typeface="Arial"/>
              <a:buChar char="•"/>
              <a:defRPr/>
            </a:pPr>
            <a:endParaRPr lang="en-US" sz="2400">
              <a:solidFill>
                <a:srgbClr val="002060"/>
              </a:solidFill>
              <a:latin typeface="Calibri"/>
              <a:cs typeface="Arial"/>
            </a:endParaRPr>
          </a:p>
          <a:p>
            <a:pPr marL="800100" lvl="2" indent="-342900" defTabSz="685800">
              <a:spcBef>
                <a:spcPts val="300"/>
              </a:spcBef>
              <a:spcAft>
                <a:spcPts val="300"/>
              </a:spcAft>
              <a:buClr>
                <a:srgbClr val="203864"/>
              </a:buClr>
              <a:buSzPct val="100000"/>
              <a:buFont typeface="Arial" panose="020B0604020202020204" pitchFamily="34" charset="0"/>
              <a:buChar char="•"/>
              <a:defRPr/>
            </a:pPr>
            <a:endParaRPr lang="en-US" sz="2400" b="1">
              <a:solidFill>
                <a:srgbClr val="002060"/>
              </a:solidFill>
              <a:latin typeface="Calibri"/>
              <a:cs typeface="Calibri" panose="020F0502020204030204"/>
            </a:endParaRPr>
          </a:p>
        </p:txBody>
      </p:sp>
    </p:spTree>
    <p:extLst>
      <p:ext uri="{BB962C8B-B14F-4D97-AF65-F5344CB8AC3E}">
        <p14:creationId xmlns:p14="http://schemas.microsoft.com/office/powerpoint/2010/main" val="3895127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8" name="Text Placeholder 1"/>
          <p:cNvSpPr txBox="1">
            <a:spLocks/>
          </p:cNvSpPr>
          <p:nvPr/>
        </p:nvSpPr>
        <p:spPr>
          <a:xfrm>
            <a:off x="245880" y="4581024"/>
            <a:ext cx="11814048" cy="931879"/>
          </a:xfrm>
          <a:prstGeom prst="rect">
            <a:avLst/>
          </a:prstGeom>
        </p:spPr>
        <p:txBody>
          <a:bodyPr/>
          <a:lstStyle>
            <a:lvl1pPr marL="0" indent="0" algn="ctr" defTabSz="685800" rtl="0" eaLnBrk="1" latinLnBrk="0" hangingPunct="1">
              <a:lnSpc>
                <a:spcPct val="90000"/>
              </a:lnSpc>
              <a:spcBef>
                <a:spcPts val="750"/>
              </a:spcBef>
              <a:buFont typeface="Arial"/>
              <a:buNone/>
              <a:defRPr sz="2700" b="1" i="0" u="none" kern="1200"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900" indent="0" algn="l" defTabSz="685800" rtl="0" eaLnBrk="1" latinLnBrk="0" hangingPunct="1">
              <a:lnSpc>
                <a:spcPct val="90000"/>
              </a:lnSpc>
              <a:spcBef>
                <a:spcPts val="375"/>
              </a:spcBef>
              <a:buFont typeface="Arial"/>
              <a:buNone/>
              <a:defRPr sz="1800" b="1" i="0" kern="1200">
                <a:solidFill>
                  <a:schemeClr val="bg1"/>
                </a:solidFill>
                <a:latin typeface="ITC Franklin Gothic Std Med" charset="0"/>
                <a:ea typeface="ITC Franklin Gothic Std Med" charset="0"/>
                <a:cs typeface="ITC Franklin Gothic Std Med" charset="0"/>
              </a:defRPr>
            </a:lvl2pPr>
            <a:lvl3pPr marL="685800" indent="0" algn="l" defTabSz="685800" rtl="0" eaLnBrk="1" latinLnBrk="0" hangingPunct="1">
              <a:lnSpc>
                <a:spcPct val="90000"/>
              </a:lnSpc>
              <a:spcBef>
                <a:spcPts val="375"/>
              </a:spcBef>
              <a:buFont typeface="Arial"/>
              <a:buNone/>
              <a:defRPr sz="1500" b="1" i="0" kern="1200">
                <a:solidFill>
                  <a:schemeClr val="bg1"/>
                </a:solidFill>
                <a:latin typeface="ITC Franklin Gothic Std Med" charset="0"/>
                <a:ea typeface="ITC Franklin Gothic Std Med" charset="0"/>
                <a:cs typeface="ITC Franklin Gothic Std Med" charset="0"/>
              </a:defRPr>
            </a:lvl3pPr>
            <a:lvl4pPr marL="10287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4pPr>
            <a:lvl5pPr marL="1371600" indent="0" algn="l" defTabSz="685800" rtl="0" eaLnBrk="1" latinLnBrk="0" hangingPunct="1">
              <a:lnSpc>
                <a:spcPct val="90000"/>
              </a:lnSpc>
              <a:spcBef>
                <a:spcPts val="375"/>
              </a:spcBef>
              <a:buFont typeface="Arial"/>
              <a:buNone/>
              <a:defRPr sz="1350" b="1" i="0" kern="1200">
                <a:solidFill>
                  <a:schemeClr val="bg1"/>
                </a:solidFill>
                <a:latin typeface="ITC Franklin Gothic Std Med" charset="0"/>
                <a:ea typeface="ITC Franklin Gothic Std Med" charset="0"/>
                <a:cs typeface="ITC Franklin Gothic Std Med"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a:buNone/>
              <a:tabLst/>
              <a:defRPr/>
            </a:pPr>
            <a:endParaRPr kumimoji="0" lang="en-US" sz="2400" b="0" i="0" u="none" strike="noStrike" kern="1200" cap="none" spc="0" normalizeH="0" baseline="0" noProof="0">
              <a:ln>
                <a:noFill/>
              </a:ln>
              <a:solidFill>
                <a:prstClr val="white"/>
              </a:solidFill>
              <a:effectLst/>
              <a:uLnTx/>
              <a:uFill>
                <a:solidFill>
                  <a:srgbClr val="E47100"/>
                </a:solidFill>
              </a:uFill>
              <a:latin typeface="ITC Franklin Gothic Std Book" panose="020B0504030503020204" pitchFamily="34" charset="0"/>
            </a:endParaRPr>
          </a:p>
        </p:txBody>
      </p:sp>
      <p:sp>
        <p:nvSpPr>
          <p:cNvPr id="3" name="Text Placeholder 2"/>
          <p:cNvSpPr>
            <a:spLocks noGrp="1"/>
          </p:cNvSpPr>
          <p:nvPr>
            <p:ph type="body" sz="quarter" idx="10"/>
          </p:nvPr>
        </p:nvSpPr>
        <p:spPr>
          <a:xfrm>
            <a:off x="-3042824" y="2947417"/>
            <a:ext cx="11814048" cy="1450133"/>
          </a:xfrm>
        </p:spPr>
        <p:txBody>
          <a:bodyPr lIns="91440" tIns="45720" rIns="91440" bIns="45720" anchor="t"/>
          <a:lstStyle/>
          <a:p>
            <a:pPr>
              <a:lnSpc>
                <a:spcPct val="100000"/>
              </a:lnSpc>
            </a:pPr>
            <a:r>
              <a:rPr lang="en-US" sz="4400">
                <a:solidFill>
                  <a:srgbClr val="FFFFFF"/>
                </a:solidFill>
                <a:latin typeface="ITC Franklin Gothic Std Book"/>
              </a:rPr>
              <a:t>Questions?</a:t>
            </a:r>
            <a:endParaRPr lang="en-US" err="1"/>
          </a:p>
        </p:txBody>
      </p:sp>
      <p:pic>
        <p:nvPicPr>
          <p:cNvPr id="2" name="Picture 3">
            <a:extLst>
              <a:ext uri="{FF2B5EF4-FFF2-40B4-BE49-F238E27FC236}">
                <a16:creationId xmlns:a16="http://schemas.microsoft.com/office/drawing/2014/main" id="{8FF9A84C-B987-75CD-EC16-4CCD28757BB2}"/>
              </a:ext>
            </a:extLst>
          </p:cNvPr>
          <p:cNvPicPr>
            <a:picLocks noChangeAspect="1"/>
          </p:cNvPicPr>
          <p:nvPr/>
        </p:nvPicPr>
        <p:blipFill>
          <a:blip r:embed="rId4"/>
          <a:stretch>
            <a:fillRect/>
          </a:stretch>
        </p:blipFill>
        <p:spPr>
          <a:xfrm>
            <a:off x="5603271" y="811060"/>
            <a:ext cx="5501359" cy="4506603"/>
          </a:xfrm>
          <a:prstGeom prst="rect">
            <a:avLst/>
          </a:prstGeom>
        </p:spPr>
      </p:pic>
    </p:spTree>
    <p:extLst>
      <p:ext uri="{BB962C8B-B14F-4D97-AF65-F5344CB8AC3E}">
        <p14:creationId xmlns:p14="http://schemas.microsoft.com/office/powerpoint/2010/main" val="1544362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109774" y="4926961"/>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sp>
        <p:nvSpPr>
          <p:cNvPr id="3" name="Text Placeholder 2"/>
          <p:cNvSpPr>
            <a:spLocks noGrp="1"/>
          </p:cNvSpPr>
          <p:nvPr>
            <p:ph type="body" sz="quarter" idx="10"/>
          </p:nvPr>
        </p:nvSpPr>
        <p:spPr>
          <a:xfrm>
            <a:off x="379724" y="2817495"/>
            <a:ext cx="11814048" cy="2109391"/>
          </a:xfrm>
        </p:spPr>
        <p:txBody>
          <a:bodyPr lIns="91440" tIns="45720" rIns="91440" bIns="45720" anchor="t"/>
          <a:lstStyle/>
          <a:p>
            <a:pPr>
              <a:lnSpc>
                <a:spcPct val="100000"/>
              </a:lnSpc>
            </a:pPr>
            <a:r>
              <a:rPr lang="en-US" sz="4400">
                <a:solidFill>
                  <a:srgbClr val="FFFFFF"/>
                </a:solidFill>
                <a:latin typeface="ITC Franklin Gothic Std Book"/>
              </a:rPr>
              <a:t>Part I: Extracting text from documents</a:t>
            </a:r>
            <a:endParaRPr lang="en-US"/>
          </a:p>
          <a:p>
            <a:endParaRPr lang="en-US"/>
          </a:p>
        </p:txBody>
      </p:sp>
    </p:spTree>
    <p:extLst>
      <p:ext uri="{BB962C8B-B14F-4D97-AF65-F5344CB8AC3E}">
        <p14:creationId xmlns:p14="http://schemas.microsoft.com/office/powerpoint/2010/main" val="403311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2438" y="1545194"/>
            <a:ext cx="11165800" cy="2558842"/>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4472C4">
                  <a:lumMod val="50000"/>
                </a:srgbClr>
              </a:buClr>
              <a:buSzPct val="100000"/>
              <a:buFont typeface="Arial"/>
              <a:buChar char="•"/>
              <a:defRPr/>
            </a:pPr>
            <a:r>
              <a:rPr lang="en-US" sz="2400" b="1">
                <a:solidFill>
                  <a:srgbClr val="002060"/>
                </a:solidFill>
                <a:latin typeface="Calibri"/>
                <a:cs typeface="Calibri"/>
              </a:rPr>
              <a:t>Create a dataset of Officer assignments</a:t>
            </a:r>
            <a:endParaRPr lang="en-US" b="1">
              <a:latin typeface="Calibri"/>
              <a:cs typeface="Calibri"/>
            </a:endParaRP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Calibri" panose="020F0502020204030204"/>
              </a:rPr>
              <a:t>Assist the ARI team in modeling soldier career progression</a:t>
            </a:r>
          </a:p>
          <a:p>
            <a:pPr marL="342900"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Calibri" panose="020F0502020204030204"/>
              </a:rPr>
              <a:t>Perform descriptive analysis of Officer assignments</a:t>
            </a:r>
          </a:p>
          <a:p>
            <a:pPr defTabSz="685800">
              <a:lnSpc>
                <a:spcPct val="150000"/>
              </a:lnSpc>
              <a:spcBef>
                <a:spcPts val="300"/>
              </a:spcBef>
              <a:spcAft>
                <a:spcPts val="300"/>
              </a:spcAft>
              <a:buClr>
                <a:srgbClr val="203864"/>
              </a:buClr>
              <a:buSzPct val="100000"/>
              <a:defRPr/>
            </a:pPr>
            <a:endParaRPr lang="en-US" sz="2400" b="1">
              <a:solidFill>
                <a:srgbClr val="002060"/>
              </a:solidFill>
              <a:latin typeface="Calibri"/>
              <a:cs typeface="Calibri" panose="020F0502020204030204"/>
            </a:endParaRPr>
          </a:p>
          <a:p>
            <a:pPr marL="800100" lvl="1" indent="-342900" defTabSz="685800">
              <a:lnSpc>
                <a:spcPct val="150000"/>
              </a:lnSpc>
              <a:spcBef>
                <a:spcPts val="300"/>
              </a:spcBef>
              <a:spcAft>
                <a:spcPts val="300"/>
              </a:spcAft>
              <a:buClr>
                <a:srgbClr val="203864"/>
              </a:buClr>
              <a:buSzPct val="100000"/>
              <a:buFont typeface="Arial"/>
              <a:buChar char="•"/>
              <a:defRPr/>
            </a:pPr>
            <a:endParaRPr lang="en-US" sz="2400" b="1">
              <a:solidFill>
                <a:srgbClr val="002060"/>
              </a:solidFill>
              <a:latin typeface="Calibri"/>
              <a:cs typeface="Calibri" panose="020F0502020204030204"/>
            </a:endParaRPr>
          </a:p>
        </p:txBody>
      </p:sp>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310329" y="574790"/>
            <a:ext cx="11867909"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a:lnSpc>
                <a:spcPct val="90000"/>
              </a:lnSpc>
              <a:spcBef>
                <a:spcPts val="750"/>
              </a:spcBef>
              <a:spcAft>
                <a:spcPts val="0"/>
              </a:spcAft>
              <a:buNone/>
              <a:tabLst/>
              <a:defRPr/>
            </a:pPr>
            <a:r>
              <a:rPr lang="en-US" sz="4400" b="1">
                <a:solidFill>
                  <a:srgbClr val="ED7D31"/>
                </a:solidFill>
                <a:latin typeface="Calibri"/>
                <a:cs typeface="Calibri"/>
              </a:rPr>
              <a:t>Goals</a:t>
            </a:r>
            <a:endParaRPr lang="en-US" sz="4400" b="1">
              <a:latin typeface="Calibri"/>
              <a:cs typeface="Calibri"/>
            </a:endParaRPr>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Tree>
    <p:extLst>
      <p:ext uri="{BB962C8B-B14F-4D97-AF65-F5344CB8AC3E}">
        <p14:creationId xmlns:p14="http://schemas.microsoft.com/office/powerpoint/2010/main" val="231852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8258" y="1048610"/>
            <a:ext cx="11165800" cy="2616101"/>
          </a:xfrm>
          <a:prstGeom prst="rect">
            <a:avLst/>
          </a:prstGeom>
        </p:spPr>
        <p:txBody>
          <a:bodyPr wrap="square" lIns="91440" tIns="45720" rIns="91440" bIns="45720" anchor="t">
            <a:spAutoFit/>
          </a:bodyPr>
          <a:lstStyle/>
          <a:p>
            <a:pPr marL="342900" indent="-342900" defTabSz="685800">
              <a:spcBef>
                <a:spcPts val="300"/>
              </a:spcBef>
              <a:spcAft>
                <a:spcPts val="300"/>
              </a:spcAft>
              <a:buClr>
                <a:srgbClr val="4472C4">
                  <a:lumMod val="50000"/>
                </a:srgbClr>
              </a:buClr>
              <a:buSzPct val="100000"/>
              <a:buFont typeface="Arial"/>
              <a:buChar char="•"/>
              <a:defRPr/>
            </a:pPr>
            <a:r>
              <a:rPr lang="en-US" sz="2400" b="1">
                <a:solidFill>
                  <a:srgbClr val="002060"/>
                </a:solidFill>
                <a:latin typeface="Calibri"/>
                <a:cs typeface="Calibri"/>
              </a:rPr>
              <a:t>Documents from the </a:t>
            </a:r>
            <a:r>
              <a:rPr lang="en-US" sz="2400" b="1" err="1">
                <a:solidFill>
                  <a:srgbClr val="002060"/>
                </a:solidFill>
                <a:latin typeface="Calibri"/>
                <a:cs typeface="Calibri"/>
              </a:rPr>
              <a:t>Smartbook</a:t>
            </a:r>
            <a:r>
              <a:rPr lang="en-US" sz="2400" b="1">
                <a:solidFill>
                  <a:srgbClr val="002060"/>
                </a:solidFill>
                <a:latin typeface="Calibri"/>
                <a:cs typeface="Calibri"/>
              </a:rPr>
              <a:t> for DA Pam 600-3 Officer Professional Development and Career Management</a:t>
            </a:r>
          </a:p>
          <a:p>
            <a:pPr marL="800100" lvl="2"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Calibri"/>
                <a:cs typeface="Calibri"/>
              </a:rPr>
              <a:t>14 Branches and Functional Areas (FA) </a:t>
            </a:r>
          </a:p>
          <a:p>
            <a:pPr marL="1257300" lvl="3"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Calibri"/>
                <a:cs typeface="Calibri"/>
              </a:rPr>
              <a:t>Operations (11 including Armor, Field Artillery, Infantry)</a:t>
            </a:r>
          </a:p>
          <a:p>
            <a:pPr marL="1257300" lvl="3" indent="-342900" defTabSz="685800">
              <a:spcBef>
                <a:spcPts val="300"/>
              </a:spcBef>
              <a:spcAft>
                <a:spcPts val="300"/>
              </a:spcAft>
              <a:buClr>
                <a:srgbClr val="203864"/>
              </a:buClr>
              <a:buSzPct val="100000"/>
              <a:buFont typeface="Arial" panose="020B0604020202020204" pitchFamily="34" charset="0"/>
              <a:buChar char="•"/>
              <a:defRPr/>
            </a:pPr>
            <a:r>
              <a:rPr lang="en-US" sz="2400">
                <a:solidFill>
                  <a:srgbClr val="002060"/>
                </a:solidFill>
                <a:latin typeface="Calibri"/>
                <a:cs typeface="Calibri"/>
              </a:rPr>
              <a:t>Information Dominance (3: Cyber, Electronic Warfare, Information Operations)</a:t>
            </a:r>
          </a:p>
          <a:p>
            <a:pPr marL="800100" lvl="2" indent="-342900" defTabSz="685800">
              <a:spcBef>
                <a:spcPts val="300"/>
              </a:spcBef>
              <a:spcAft>
                <a:spcPts val="300"/>
              </a:spcAft>
              <a:buClr>
                <a:srgbClr val="203864"/>
              </a:buClr>
              <a:buSzPct val="100000"/>
              <a:buFont typeface="Arial" panose="020B0604020202020204" pitchFamily="34" charset="0"/>
              <a:buChar char="•"/>
              <a:defRPr/>
            </a:pPr>
            <a:endParaRPr lang="en-US" sz="2400">
              <a:solidFill>
                <a:srgbClr val="002060"/>
              </a:solidFill>
              <a:latin typeface="Calibri"/>
              <a:cs typeface="Calibri"/>
            </a:endParaRPr>
          </a:p>
        </p:txBody>
      </p:sp>
      <p:sp>
        <p:nvSpPr>
          <p:cNvPr id="5" name="Text Placeholder 1">
            <a:extLst>
              <a:ext uri="{FF2B5EF4-FFF2-40B4-BE49-F238E27FC236}">
                <a16:creationId xmlns:a16="http://schemas.microsoft.com/office/drawing/2014/main" id="{AFE4AE11-219E-9F45-9DC9-3B3CFD102C46}"/>
              </a:ext>
            </a:extLst>
          </p:cNvPr>
          <p:cNvSpPr txBox="1">
            <a:spLocks/>
          </p:cNvSpPr>
          <p:nvPr/>
        </p:nvSpPr>
        <p:spPr>
          <a:xfrm>
            <a:off x="216149" y="129577"/>
            <a:ext cx="11867909" cy="457200"/>
          </a:xfrm>
          <a:prstGeom prst="rect">
            <a:avLst/>
          </a:prstGeom>
        </p:spPr>
        <p:txBody>
          <a:bodyPr vert="horz" lIns="91440" tIns="45720" rIns="91440" bIns="45720" anchor="t"/>
          <a:lstStyle>
            <a:lvl1pPr marL="0" indent="0" algn="ctr" defTabSz="685800" rtl="0" eaLnBrk="1" latinLnBrk="0" hangingPunct="1">
              <a:lnSpc>
                <a:spcPct val="90000"/>
              </a:lnSpc>
              <a:spcBef>
                <a:spcPts val="750"/>
              </a:spcBef>
              <a:buFontTx/>
              <a:buNone/>
              <a:defRPr sz="2100" kern="1200" baseline="0">
                <a:solidFill>
                  <a:schemeClr val="tx2">
                    <a:lumMod val="75000"/>
                  </a:schemeClr>
                </a:solidFill>
                <a:latin typeface="ITC Franklin Gothic Std Bk Cp"/>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sz="4400" b="1">
                <a:solidFill>
                  <a:srgbClr val="ED7D31"/>
                </a:solidFill>
                <a:latin typeface="Calibri"/>
                <a:cs typeface="Calibri"/>
              </a:rPr>
              <a:t>Dataset</a:t>
            </a:r>
            <a:endParaRPr lang="en-US" sz="4400" b="1" i="0" u="none" strike="noStrike" kern="1200" cap="none" spc="0" normalizeH="0" baseline="0" noProof="0">
              <a:ln>
                <a:noFill/>
              </a:ln>
              <a:solidFill>
                <a:srgbClr val="ED7D31"/>
              </a:solidFill>
              <a:effectLst/>
              <a:uLnTx/>
              <a:uFillTx/>
              <a:latin typeface="Calibri"/>
              <a:cs typeface="Calibri"/>
            </a:endParaRPr>
          </a:p>
        </p:txBody>
      </p:sp>
      <p:sp>
        <p:nvSpPr>
          <p:cNvPr id="7" name="Slide Number Placeholder 3">
            <a:extLst>
              <a:ext uri="{FF2B5EF4-FFF2-40B4-BE49-F238E27FC236}">
                <a16:creationId xmlns:a16="http://schemas.microsoft.com/office/drawing/2014/main" id="{61C6762C-B6B0-2747-9E9E-043348181652}"/>
              </a:ext>
            </a:extLst>
          </p:cNvPr>
          <p:cNvSpPr>
            <a:spLocks noGrp="1"/>
          </p:cNvSpPr>
          <p:nvPr>
            <p:ph type="sldNum" sz="quarter" idx="4"/>
          </p:nvPr>
        </p:nvSpPr>
        <p:spPr>
          <a:xfrm>
            <a:off x="11826648" y="6492875"/>
            <a:ext cx="34476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418C06-167A-E646-9EF6-18275B625F6B}" type="slidenum">
              <a:rPr kumimoji="0" lang="en-US" sz="1400" b="0" i="0" u="none" strike="noStrike" kern="1200" cap="none" spc="0" normalizeH="0" baseline="0" noProof="0" smtClean="0">
                <a:ln>
                  <a:noFill/>
                </a:ln>
                <a:solidFill>
                  <a:prstClr val="black"/>
                </a:solidFill>
                <a:effectLst/>
                <a:uLnTx/>
                <a:uFillTx/>
                <a:latin typeface="ITC Franklin Gothic Std Bk XCp"/>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a:ln>
                <a:noFill/>
              </a:ln>
              <a:solidFill>
                <a:prstClr val="black"/>
              </a:solidFill>
              <a:effectLst/>
              <a:uLnTx/>
              <a:uFillTx/>
              <a:latin typeface="ITC Franklin Gothic Std Bk XCp"/>
              <a:ea typeface="+mn-ea"/>
              <a:cs typeface="+mn-cs"/>
            </a:endParaRPr>
          </a:p>
        </p:txBody>
      </p:sp>
      <p:sp>
        <p:nvSpPr>
          <p:cNvPr id="2" name="Rectangle 1">
            <a:extLst>
              <a:ext uri="{FF2B5EF4-FFF2-40B4-BE49-F238E27FC236}">
                <a16:creationId xmlns:a16="http://schemas.microsoft.com/office/drawing/2014/main" id="{482A0873-B982-90F7-9932-AF981CAAA3CF}"/>
              </a:ext>
            </a:extLst>
          </p:cNvPr>
          <p:cNvSpPr/>
          <p:nvPr/>
        </p:nvSpPr>
        <p:spPr>
          <a:xfrm>
            <a:off x="904204" y="3667550"/>
            <a:ext cx="11165800" cy="3100849"/>
          </a:xfrm>
          <a:prstGeom prst="rect">
            <a:avLst/>
          </a:prstGeom>
        </p:spPr>
        <p:txBody>
          <a:bodyPr wrap="square" lIns="91440" tIns="45720" rIns="91440" bIns="45720" anchor="t">
            <a:spAutoFit/>
          </a:bodyPr>
          <a:lstStyle/>
          <a:p>
            <a:pPr marL="342900" indent="-342900" defTabSz="685800">
              <a:buClr>
                <a:srgbClr val="4472C4">
                  <a:lumMod val="50000"/>
                </a:srgbClr>
              </a:buClr>
              <a:buSzPct val="100000"/>
              <a:buFont typeface="Arial"/>
              <a:buChar char="•"/>
              <a:defRPr/>
            </a:pPr>
            <a:r>
              <a:rPr lang="en-US" sz="2400" b="1">
                <a:solidFill>
                  <a:srgbClr val="002060"/>
                </a:solidFill>
                <a:latin typeface="Calibri"/>
                <a:cs typeface="Arial"/>
              </a:rPr>
              <a:t>Attributes extracted:</a:t>
            </a:r>
            <a:endParaRPr lang="en-US" sz="2400" b="1">
              <a:solidFill>
                <a:srgbClr val="002060"/>
              </a:solidFill>
              <a:latin typeface="Calibri"/>
              <a:cs typeface="Calibri"/>
            </a:endParaRP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Arial"/>
              </a:rPr>
              <a:t>Assignments (e.g., Platoon Leader, Battalion Commander)</a:t>
            </a:r>
          </a:p>
          <a:p>
            <a:pPr marL="800100" lvl="1"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Arial"/>
              </a:rPr>
              <a:t>Type of Assignment</a:t>
            </a:r>
          </a:p>
          <a:p>
            <a:pPr marL="1257300" lvl="2"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Arial"/>
              </a:rPr>
              <a:t>Key Developmental (KD): </a:t>
            </a:r>
            <a:r>
              <a:rPr lang="en-US" sz="2400" b="1">
                <a:solidFill>
                  <a:srgbClr val="002060"/>
                </a:solidFill>
                <a:latin typeface="Calibri"/>
                <a:cs typeface="Arial"/>
              </a:rPr>
              <a:t>most important for promotion</a:t>
            </a:r>
          </a:p>
          <a:p>
            <a:pPr marL="1257300" lvl="2"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Arial"/>
              </a:rPr>
              <a:t>Developmental/Broadening (DEV)</a:t>
            </a:r>
            <a:endParaRPr lang="en-US">
              <a:solidFill>
                <a:srgbClr val="000000"/>
              </a:solidFill>
              <a:latin typeface="Calibri"/>
              <a:cs typeface="Calibri" panose="020F0502020204030204"/>
            </a:endParaRPr>
          </a:p>
          <a:p>
            <a:pPr marL="1257300" lvl="2" indent="-342900" defTabSz="685800">
              <a:spcBef>
                <a:spcPts val="300"/>
              </a:spcBef>
              <a:spcAft>
                <a:spcPts val="300"/>
              </a:spcAft>
              <a:buClr>
                <a:srgbClr val="203864"/>
              </a:buClr>
              <a:buSzPct val="100000"/>
              <a:buFont typeface="Arial"/>
              <a:buChar char="•"/>
              <a:defRPr/>
            </a:pPr>
            <a:r>
              <a:rPr lang="en-US" sz="2400">
                <a:solidFill>
                  <a:srgbClr val="002060"/>
                </a:solidFill>
                <a:latin typeface="Calibri"/>
                <a:cs typeface="Arial"/>
              </a:rPr>
              <a:t>Rank (e.g., Lieutenant, Captain, Major)</a:t>
            </a:r>
            <a:endParaRPr lang="en-US">
              <a:latin typeface="Calibri"/>
              <a:cs typeface="Calibri" panose="020F0502020204030204"/>
            </a:endParaRPr>
          </a:p>
          <a:p>
            <a:pPr marL="800100" lvl="2" indent="-342900" defTabSz="685800">
              <a:spcBef>
                <a:spcPts val="300"/>
              </a:spcBef>
              <a:spcAft>
                <a:spcPts val="300"/>
              </a:spcAft>
              <a:buClr>
                <a:srgbClr val="203864"/>
              </a:buClr>
              <a:buSzPct val="100000"/>
              <a:buFont typeface="Arial" panose="020B0604020202020204" pitchFamily="34" charset="0"/>
              <a:buChar char="•"/>
              <a:defRPr/>
            </a:pPr>
            <a:endParaRPr lang="en-US" sz="2400" b="1">
              <a:solidFill>
                <a:srgbClr val="002060"/>
              </a:solidFill>
              <a:latin typeface="Calibri"/>
              <a:cs typeface="Calibri" panose="020F0502020204030204"/>
            </a:endParaRPr>
          </a:p>
        </p:txBody>
      </p:sp>
      <p:graphicFrame>
        <p:nvGraphicFramePr>
          <p:cNvPr id="4" name="Table 3">
            <a:extLst>
              <a:ext uri="{FF2B5EF4-FFF2-40B4-BE49-F238E27FC236}">
                <a16:creationId xmlns:a16="http://schemas.microsoft.com/office/drawing/2014/main" id="{6C81EE6E-F05E-6D1A-EB57-BBC051C83C0E}"/>
              </a:ext>
            </a:extLst>
          </p:cNvPr>
          <p:cNvGraphicFramePr>
            <a:graphicFrameLocks noGrp="1"/>
          </p:cNvGraphicFramePr>
          <p:nvPr>
            <p:extLst>
              <p:ext uri="{D42A27DB-BD31-4B8C-83A1-F6EECF244321}">
                <p14:modId xmlns:p14="http://schemas.microsoft.com/office/powerpoint/2010/main" val="1750105066"/>
              </p:ext>
            </p:extLst>
          </p:nvPr>
        </p:nvGraphicFramePr>
        <p:xfrm>
          <a:off x="819509" y="6282905"/>
          <a:ext cx="10791825" cy="475225"/>
        </p:xfrm>
        <a:graphic>
          <a:graphicData uri="http://schemas.openxmlformats.org/drawingml/2006/table">
            <a:tbl>
              <a:tblPr firstRow="1" bandRow="1">
                <a:tableStyleId>{5C22544A-7EE6-4342-B048-85BDC9FD1C3A}</a:tableStyleId>
              </a:tblPr>
              <a:tblGrid>
                <a:gridCol w="3438525">
                  <a:extLst>
                    <a:ext uri="{9D8B030D-6E8A-4147-A177-3AD203B41FA5}">
                      <a16:colId xmlns:a16="http://schemas.microsoft.com/office/drawing/2014/main" val="2281388999"/>
                    </a:ext>
                  </a:extLst>
                </a:gridCol>
                <a:gridCol w="1962150">
                  <a:extLst>
                    <a:ext uri="{9D8B030D-6E8A-4147-A177-3AD203B41FA5}">
                      <a16:colId xmlns:a16="http://schemas.microsoft.com/office/drawing/2014/main" val="2364065963"/>
                    </a:ext>
                  </a:extLst>
                </a:gridCol>
                <a:gridCol w="2695575">
                  <a:extLst>
                    <a:ext uri="{9D8B030D-6E8A-4147-A177-3AD203B41FA5}">
                      <a16:colId xmlns:a16="http://schemas.microsoft.com/office/drawing/2014/main" val="966506466"/>
                    </a:ext>
                  </a:extLst>
                </a:gridCol>
                <a:gridCol w="2695575">
                  <a:extLst>
                    <a:ext uri="{9D8B030D-6E8A-4147-A177-3AD203B41FA5}">
                      <a16:colId xmlns:a16="http://schemas.microsoft.com/office/drawing/2014/main" val="762338603"/>
                    </a:ext>
                  </a:extLst>
                </a:gridCol>
              </a:tblGrid>
              <a:tr h="475225">
                <a:tc>
                  <a:txBody>
                    <a:bodyPr/>
                    <a:lstStyle/>
                    <a:p>
                      <a:pPr algn="ctr" fontAlgn="base"/>
                      <a:r>
                        <a:rPr lang="en-US" sz="1200">
                          <a:solidFill>
                            <a:srgbClr val="002060"/>
                          </a:solidFill>
                          <a:effectLst/>
                        </a:rPr>
                        <a:t>Military Occupational Specialty (ex. Infantry)​</a:t>
                      </a:r>
                      <a:endParaRPr lang="en-US" b="1" i="0">
                        <a:solidFill>
                          <a:srgbClr val="002060"/>
                        </a:solidFill>
                        <a:effectLst/>
                      </a:endParaRPr>
                    </a:p>
                  </a:txBody>
                  <a:tcPr anchor="ctr">
                    <a:lnL w="12700">
                      <a:solidFill>
                        <a:srgbClr val="002060"/>
                      </a:solidFill>
                    </a:lnL>
                    <a:lnR w="12700">
                      <a:solidFill>
                        <a:srgbClr val="002060"/>
                      </a:solidFill>
                    </a:lnR>
                    <a:lnT w="12700">
                      <a:solidFill>
                        <a:srgbClr val="002060"/>
                      </a:solidFill>
                    </a:lnT>
                    <a:lnB w="12700">
                      <a:solidFill>
                        <a:srgbClr val="002060"/>
                      </a:solidFill>
                    </a:lnB>
                    <a:noFill/>
                  </a:tcPr>
                </a:tc>
                <a:tc>
                  <a:txBody>
                    <a:bodyPr/>
                    <a:lstStyle/>
                    <a:p>
                      <a:pPr algn="ctr" fontAlgn="base"/>
                      <a:r>
                        <a:rPr lang="en-US" sz="1200">
                          <a:solidFill>
                            <a:srgbClr val="002060"/>
                          </a:solidFill>
                          <a:effectLst/>
                        </a:rPr>
                        <a:t>Rank (ex. Lieutenant)​</a:t>
                      </a:r>
                      <a:endParaRPr lang="en-US" b="1" i="0">
                        <a:solidFill>
                          <a:srgbClr val="002060"/>
                        </a:solidFill>
                        <a:effectLst/>
                      </a:endParaRPr>
                    </a:p>
                  </a:txBody>
                  <a:tcPr anchor="ctr">
                    <a:lnL w="12700">
                      <a:solidFill>
                        <a:srgbClr val="002060"/>
                      </a:solidFill>
                    </a:lnL>
                    <a:lnR w="12700">
                      <a:solidFill>
                        <a:srgbClr val="002060"/>
                      </a:solidFill>
                    </a:lnR>
                    <a:lnT w="12700">
                      <a:solidFill>
                        <a:srgbClr val="002060"/>
                      </a:solidFill>
                    </a:lnT>
                    <a:lnB w="12700">
                      <a:solidFill>
                        <a:srgbClr val="002060"/>
                      </a:solidFill>
                    </a:lnB>
                    <a:noFill/>
                  </a:tcPr>
                </a:tc>
                <a:tc>
                  <a:txBody>
                    <a:bodyPr/>
                    <a:lstStyle/>
                    <a:p>
                      <a:pPr algn="ctr" fontAlgn="base"/>
                      <a:r>
                        <a:rPr lang="en-US" sz="1200">
                          <a:solidFill>
                            <a:srgbClr val="002060"/>
                          </a:solidFill>
                          <a:effectLst/>
                        </a:rPr>
                        <a:t>Assignment (ex. Executive Officer)​</a:t>
                      </a:r>
                      <a:endParaRPr lang="en-US" b="1" i="0">
                        <a:solidFill>
                          <a:srgbClr val="002060"/>
                        </a:solidFill>
                        <a:effectLst/>
                      </a:endParaRPr>
                    </a:p>
                  </a:txBody>
                  <a:tcPr anchor="ctr">
                    <a:lnL w="12700">
                      <a:solidFill>
                        <a:srgbClr val="002060"/>
                      </a:solidFill>
                    </a:lnL>
                    <a:lnR w="12700">
                      <a:solidFill>
                        <a:srgbClr val="002060"/>
                      </a:solidFill>
                    </a:lnR>
                    <a:lnT w="12700">
                      <a:solidFill>
                        <a:srgbClr val="002060"/>
                      </a:solidFill>
                    </a:lnT>
                    <a:lnB w="12700">
                      <a:solidFill>
                        <a:srgbClr val="002060"/>
                      </a:solidFill>
                    </a:lnB>
                    <a:noFill/>
                  </a:tcPr>
                </a:tc>
                <a:tc>
                  <a:txBody>
                    <a:bodyPr/>
                    <a:lstStyle/>
                    <a:p>
                      <a:pPr algn="ctr" fontAlgn="base"/>
                      <a:r>
                        <a:rPr lang="en-US" sz="1200">
                          <a:solidFill>
                            <a:srgbClr val="002060"/>
                          </a:solidFill>
                          <a:effectLst/>
                        </a:rPr>
                        <a:t>Type (ex. Key Developmental)​</a:t>
                      </a:r>
                      <a:endParaRPr lang="en-US" b="1" i="0">
                        <a:solidFill>
                          <a:srgbClr val="002060"/>
                        </a:solidFill>
                        <a:effectLst/>
                      </a:endParaRPr>
                    </a:p>
                  </a:txBody>
                  <a:tcPr anchor="ctr">
                    <a:lnL w="12700">
                      <a:solidFill>
                        <a:srgbClr val="002060"/>
                      </a:solidFill>
                    </a:lnL>
                    <a:lnR w="12700">
                      <a:solidFill>
                        <a:srgbClr val="002060"/>
                      </a:solidFill>
                    </a:lnR>
                    <a:lnT w="12700">
                      <a:solidFill>
                        <a:srgbClr val="002060"/>
                      </a:solidFill>
                    </a:lnT>
                    <a:lnB w="12700">
                      <a:solidFill>
                        <a:srgbClr val="002060"/>
                      </a:solidFill>
                    </a:lnB>
                    <a:noFill/>
                  </a:tcPr>
                </a:tc>
                <a:extLst>
                  <a:ext uri="{0D108BD9-81ED-4DB2-BD59-A6C34878D82A}">
                    <a16:rowId xmlns:a16="http://schemas.microsoft.com/office/drawing/2014/main" val="1173351200"/>
                  </a:ext>
                </a:extLst>
              </a:tr>
            </a:tbl>
          </a:graphicData>
        </a:graphic>
      </p:graphicFrame>
    </p:spTree>
    <p:extLst>
      <p:ext uri="{BB962C8B-B14F-4D97-AF65-F5344CB8AC3E}">
        <p14:creationId xmlns:p14="http://schemas.microsoft.com/office/powerpoint/2010/main" val="2483488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p:pic>
        <p:nvPicPr>
          <p:cNvPr id="13" name="Picture 13">
            <a:extLst>
              <a:ext uri="{FF2B5EF4-FFF2-40B4-BE49-F238E27FC236}">
                <a16:creationId xmlns:a16="http://schemas.microsoft.com/office/drawing/2014/main" id="{D013250F-F368-0E85-41FD-D082DD6D2DF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37538" y="571114"/>
            <a:ext cx="5383924" cy="5045736"/>
          </a:xfrm>
          <a:prstGeom prst="rect">
            <a:avLst/>
          </a:prstGeom>
        </p:spPr>
      </p:pic>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B78C554A-0B46-CA23-CEEB-EE2C742A76C7}"/>
                  </a:ext>
                </a:extLst>
              </p14:cNvPr>
              <p14:cNvContentPartPr/>
              <p14:nvPr/>
            </p14:nvContentPartPr>
            <p14:xfrm>
              <a:off x="4795345" y="620298"/>
              <a:ext cx="1404794" cy="37172"/>
            </p14:xfrm>
          </p:contentPart>
        </mc:Choice>
        <mc:Fallback>
          <p:pic>
            <p:nvPicPr>
              <p:cNvPr id="23" name="Ink 22">
                <a:extLst>
                  <a:ext uri="{FF2B5EF4-FFF2-40B4-BE49-F238E27FC236}">
                    <a16:creationId xmlns:a16="http://schemas.microsoft.com/office/drawing/2014/main" id="{B78C554A-0B46-CA23-CEEB-EE2C742A76C7}"/>
                  </a:ext>
                </a:extLst>
              </p:cNvPr>
              <p:cNvPicPr/>
              <p:nvPr/>
            </p:nvPicPr>
            <p:blipFill>
              <a:blip r:embed="rId6"/>
              <a:stretch>
                <a:fillRect/>
              </a:stretch>
            </p:blipFill>
            <p:spPr>
              <a:xfrm>
                <a:off x="4705386" y="441586"/>
                <a:ext cx="1584351" cy="394238"/>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9EEB28A1-9BFD-DA0A-AD4A-8CA4EFBE86A8}"/>
                  </a:ext>
                </a:extLst>
              </p14:cNvPr>
              <p14:cNvContentPartPr/>
              <p14:nvPr/>
            </p14:nvContentPartPr>
            <p14:xfrm>
              <a:off x="4834758" y="1037324"/>
              <a:ext cx="984381" cy="26848"/>
            </p14:xfrm>
          </p:contentPart>
        </mc:Choice>
        <mc:Fallback>
          <p:pic>
            <p:nvPicPr>
              <p:cNvPr id="24" name="Ink 23">
                <a:extLst>
                  <a:ext uri="{FF2B5EF4-FFF2-40B4-BE49-F238E27FC236}">
                    <a16:creationId xmlns:a16="http://schemas.microsoft.com/office/drawing/2014/main" id="{9EEB28A1-9BFD-DA0A-AD4A-8CA4EFBE86A8}"/>
                  </a:ext>
                </a:extLst>
              </p:cNvPr>
              <p:cNvPicPr/>
              <p:nvPr/>
            </p:nvPicPr>
            <p:blipFill>
              <a:blip r:embed="rId8"/>
              <a:stretch>
                <a:fillRect/>
              </a:stretch>
            </p:blipFill>
            <p:spPr>
              <a:xfrm>
                <a:off x="4744778" y="860692"/>
                <a:ext cx="1163981" cy="379758"/>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6C9FE8CF-5B2D-B2A2-58DA-FA6D0635ACC6}"/>
                  </a:ext>
                </a:extLst>
              </p14:cNvPr>
              <p14:cNvContentPartPr/>
              <p14:nvPr/>
            </p14:nvContentPartPr>
            <p14:xfrm>
              <a:off x="4808482" y="1773047"/>
              <a:ext cx="2460975" cy="66835"/>
            </p14:xfrm>
          </p:contentPart>
        </mc:Choice>
        <mc:Fallback>
          <p:pic>
            <p:nvPicPr>
              <p:cNvPr id="25" name="Ink 24">
                <a:extLst>
                  <a:ext uri="{FF2B5EF4-FFF2-40B4-BE49-F238E27FC236}">
                    <a16:creationId xmlns:a16="http://schemas.microsoft.com/office/drawing/2014/main" id="{6C9FE8CF-5B2D-B2A2-58DA-FA6D0635ACC6}"/>
                  </a:ext>
                </a:extLst>
              </p:cNvPr>
              <p:cNvPicPr/>
              <p:nvPr/>
            </p:nvPicPr>
            <p:blipFill>
              <a:blip r:embed="rId10"/>
              <a:stretch>
                <a:fillRect/>
              </a:stretch>
            </p:blipFill>
            <p:spPr>
              <a:xfrm>
                <a:off x="4718495" y="1593383"/>
                <a:ext cx="2640590" cy="425804"/>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D67FB2BF-89BA-5CC2-50F6-97B408509B45}"/>
                  </a:ext>
                </a:extLst>
              </p14:cNvPr>
              <p14:cNvContentPartPr/>
              <p14:nvPr/>
            </p14:nvContentPartPr>
            <p14:xfrm>
              <a:off x="4795345" y="3652344"/>
              <a:ext cx="1276842" cy="26859"/>
            </p14:xfrm>
          </p:contentPart>
        </mc:Choice>
        <mc:Fallback>
          <p:pic>
            <p:nvPicPr>
              <p:cNvPr id="26" name="Ink 25">
                <a:extLst>
                  <a:ext uri="{FF2B5EF4-FFF2-40B4-BE49-F238E27FC236}">
                    <a16:creationId xmlns:a16="http://schemas.microsoft.com/office/drawing/2014/main" id="{D67FB2BF-89BA-5CC2-50F6-97B408509B45}"/>
                  </a:ext>
                </a:extLst>
              </p:cNvPr>
              <p:cNvPicPr/>
              <p:nvPr/>
            </p:nvPicPr>
            <p:blipFill>
              <a:blip r:embed="rId12"/>
              <a:stretch>
                <a:fillRect/>
              </a:stretch>
            </p:blipFill>
            <p:spPr>
              <a:xfrm>
                <a:off x="4705376" y="3475640"/>
                <a:ext cx="1456420" cy="379913"/>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7711DBC3-C30D-169B-C1C6-6B9E1739221F}"/>
                  </a:ext>
                </a:extLst>
              </p14:cNvPr>
              <p14:cNvContentPartPr/>
              <p14:nvPr/>
            </p14:nvContentPartPr>
            <p14:xfrm>
              <a:off x="4808483" y="4295059"/>
              <a:ext cx="989646" cy="54271"/>
            </p14:xfrm>
          </p:contentPart>
        </mc:Choice>
        <mc:Fallback>
          <p:pic>
            <p:nvPicPr>
              <p:cNvPr id="27" name="Ink 26">
                <a:extLst>
                  <a:ext uri="{FF2B5EF4-FFF2-40B4-BE49-F238E27FC236}">
                    <a16:creationId xmlns:a16="http://schemas.microsoft.com/office/drawing/2014/main" id="{7711DBC3-C30D-169B-C1C6-6B9E1739221F}"/>
                  </a:ext>
                </a:extLst>
              </p:cNvPr>
              <p:cNvPicPr/>
              <p:nvPr/>
            </p:nvPicPr>
            <p:blipFill>
              <a:blip r:embed="rId14"/>
              <a:stretch>
                <a:fillRect/>
              </a:stretch>
            </p:blipFill>
            <p:spPr>
              <a:xfrm>
                <a:off x="4718515" y="4116536"/>
                <a:ext cx="1169222" cy="410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 name="Ink 3">
                <a:extLst>
                  <a:ext uri="{FF2B5EF4-FFF2-40B4-BE49-F238E27FC236}">
                    <a16:creationId xmlns:a16="http://schemas.microsoft.com/office/drawing/2014/main" id="{9CB932BB-FBCA-40A2-716D-2BC70BD37AB7}"/>
                  </a:ext>
                </a:extLst>
              </p14:cNvPr>
              <p14:cNvContentPartPr/>
              <p14:nvPr/>
            </p14:nvContentPartPr>
            <p14:xfrm>
              <a:off x="4861034" y="4676781"/>
              <a:ext cx="4751433" cy="79722"/>
            </p14:xfrm>
          </p:contentPart>
        </mc:Choice>
        <mc:Fallback>
          <p:pic>
            <p:nvPicPr>
              <p:cNvPr id="4" name="Ink 3">
                <a:extLst>
                  <a:ext uri="{FF2B5EF4-FFF2-40B4-BE49-F238E27FC236}">
                    <a16:creationId xmlns:a16="http://schemas.microsoft.com/office/drawing/2014/main" id="{9CB932BB-FBCA-40A2-716D-2BC70BD37AB7}"/>
                  </a:ext>
                </a:extLst>
              </p:cNvPr>
              <p:cNvPicPr/>
              <p:nvPr/>
            </p:nvPicPr>
            <p:blipFill>
              <a:blip r:embed="rId16"/>
              <a:stretch>
                <a:fillRect/>
              </a:stretch>
            </p:blipFill>
            <p:spPr>
              <a:xfrm>
                <a:off x="4771038" y="4497227"/>
                <a:ext cx="4931065" cy="438471"/>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 name="Ink 6">
                <a:extLst>
                  <a:ext uri="{FF2B5EF4-FFF2-40B4-BE49-F238E27FC236}">
                    <a16:creationId xmlns:a16="http://schemas.microsoft.com/office/drawing/2014/main" id="{E004A619-A5AF-2B51-6711-5678817C5C3F}"/>
                  </a:ext>
                </a:extLst>
              </p14:cNvPr>
              <p14:cNvContentPartPr/>
              <p14:nvPr/>
            </p14:nvContentPartPr>
            <p14:xfrm>
              <a:off x="5583620" y="4794772"/>
              <a:ext cx="512067" cy="13710"/>
            </p14:xfrm>
          </p:contentPart>
        </mc:Choice>
        <mc:Fallback>
          <p:pic>
            <p:nvPicPr>
              <p:cNvPr id="7" name="Ink 6">
                <a:extLst>
                  <a:ext uri="{FF2B5EF4-FFF2-40B4-BE49-F238E27FC236}">
                    <a16:creationId xmlns:a16="http://schemas.microsoft.com/office/drawing/2014/main" id="{E004A619-A5AF-2B51-6711-5678817C5C3F}"/>
                  </a:ext>
                </a:extLst>
              </p:cNvPr>
              <p:cNvPicPr/>
              <p:nvPr/>
            </p:nvPicPr>
            <p:blipFill>
              <a:blip r:embed="rId18"/>
              <a:stretch>
                <a:fillRect/>
              </a:stretch>
            </p:blipFill>
            <p:spPr>
              <a:xfrm>
                <a:off x="5493721" y="4623397"/>
                <a:ext cx="691506" cy="356117"/>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318E3AB1-B897-FCB7-190D-538B8D3B43C6}"/>
                  </a:ext>
                </a:extLst>
              </p14:cNvPr>
              <p14:cNvContentPartPr/>
              <p14:nvPr/>
            </p14:nvContentPartPr>
            <p14:xfrm>
              <a:off x="4795344" y="4913021"/>
              <a:ext cx="4597448" cy="106343"/>
            </p14:xfrm>
          </p:contentPart>
        </mc:Choice>
        <mc:Fallback>
          <p:pic>
            <p:nvPicPr>
              <p:cNvPr id="10" name="Ink 9">
                <a:extLst>
                  <a:ext uri="{FF2B5EF4-FFF2-40B4-BE49-F238E27FC236}">
                    <a16:creationId xmlns:a16="http://schemas.microsoft.com/office/drawing/2014/main" id="{318E3AB1-B897-FCB7-190D-538B8D3B43C6}"/>
                  </a:ext>
                </a:extLst>
              </p:cNvPr>
              <p:cNvPicPr/>
              <p:nvPr/>
            </p:nvPicPr>
            <p:blipFill>
              <a:blip r:embed="rId20"/>
              <a:stretch>
                <a:fillRect/>
              </a:stretch>
            </p:blipFill>
            <p:spPr>
              <a:xfrm>
                <a:off x="4705353" y="4733992"/>
                <a:ext cx="4777070" cy="464042"/>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A25DDC67-6DAC-3682-D9D6-1D56ECEE9903}"/>
                  </a:ext>
                </a:extLst>
              </p14:cNvPr>
              <p14:cNvContentPartPr/>
              <p14:nvPr/>
            </p14:nvContentPartPr>
            <p14:xfrm>
              <a:off x="4803230" y="5228324"/>
              <a:ext cx="4905096" cy="171938"/>
            </p14:xfrm>
          </p:contentPart>
        </mc:Choice>
        <mc:Fallback>
          <p:pic>
            <p:nvPicPr>
              <p:cNvPr id="11" name="Ink 10">
                <a:extLst>
                  <a:ext uri="{FF2B5EF4-FFF2-40B4-BE49-F238E27FC236}">
                    <a16:creationId xmlns:a16="http://schemas.microsoft.com/office/drawing/2014/main" id="{A25DDC67-6DAC-3682-D9D6-1D56ECEE9903}"/>
                  </a:ext>
                </a:extLst>
              </p:cNvPr>
              <p:cNvPicPr/>
              <p:nvPr/>
            </p:nvPicPr>
            <p:blipFill>
              <a:blip r:embed="rId22"/>
              <a:stretch>
                <a:fillRect/>
              </a:stretch>
            </p:blipFill>
            <p:spPr>
              <a:xfrm>
                <a:off x="4713235" y="5048848"/>
                <a:ext cx="5084726" cy="530531"/>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96EBB4A4-86BB-7864-7828-E47CEFC79F05}"/>
                  </a:ext>
                </a:extLst>
              </p14:cNvPr>
              <p14:cNvContentPartPr/>
              <p14:nvPr/>
            </p14:nvContentPartPr>
            <p14:xfrm>
              <a:off x="5563457" y="5372867"/>
              <a:ext cx="550464" cy="53098"/>
            </p14:xfrm>
          </p:contentPart>
        </mc:Choice>
        <mc:Fallback>
          <p:pic>
            <p:nvPicPr>
              <p:cNvPr id="12" name="Ink 11">
                <a:extLst>
                  <a:ext uri="{FF2B5EF4-FFF2-40B4-BE49-F238E27FC236}">
                    <a16:creationId xmlns:a16="http://schemas.microsoft.com/office/drawing/2014/main" id="{96EBB4A4-86BB-7864-7828-E47CEFC79F05}"/>
                  </a:ext>
                </a:extLst>
              </p:cNvPr>
              <p:cNvPicPr/>
              <p:nvPr/>
            </p:nvPicPr>
            <p:blipFill>
              <a:blip r:embed="rId24"/>
              <a:stretch>
                <a:fillRect/>
              </a:stretch>
            </p:blipFill>
            <p:spPr>
              <a:xfrm>
                <a:off x="5473512" y="5193482"/>
                <a:ext cx="729994" cy="41151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CFFF7CDE-D001-CF41-45E6-06B89CDF8CEF}"/>
                  </a:ext>
                </a:extLst>
              </p14:cNvPr>
              <p14:cNvContentPartPr/>
              <p14:nvPr/>
            </p14:nvContentPartPr>
            <p14:xfrm>
              <a:off x="4809826" y="5109863"/>
              <a:ext cx="681828" cy="27067"/>
            </p14:xfrm>
          </p:contentPart>
        </mc:Choice>
        <mc:Fallback>
          <p:pic>
            <p:nvPicPr>
              <p:cNvPr id="14" name="Ink 13">
                <a:extLst>
                  <a:ext uri="{FF2B5EF4-FFF2-40B4-BE49-F238E27FC236}">
                    <a16:creationId xmlns:a16="http://schemas.microsoft.com/office/drawing/2014/main" id="{CFFF7CDE-D001-CF41-45E6-06B89CDF8CEF}"/>
                  </a:ext>
                </a:extLst>
              </p:cNvPr>
              <p:cNvPicPr/>
              <p:nvPr/>
            </p:nvPicPr>
            <p:blipFill>
              <a:blip r:embed="rId26"/>
              <a:stretch>
                <a:fillRect/>
              </a:stretch>
            </p:blipFill>
            <p:spPr>
              <a:xfrm>
                <a:off x="4719875" y="4931791"/>
                <a:ext cx="861370" cy="382856"/>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Ink 14">
                <a:extLst>
                  <a:ext uri="{FF2B5EF4-FFF2-40B4-BE49-F238E27FC236}">
                    <a16:creationId xmlns:a16="http://schemas.microsoft.com/office/drawing/2014/main" id="{5A4ACC59-56D4-D35E-CF4F-3EEA2177CA6E}"/>
                  </a:ext>
                </a:extLst>
              </p14:cNvPr>
              <p14:cNvContentPartPr/>
              <p14:nvPr/>
            </p14:nvContentPartPr>
            <p14:xfrm>
              <a:off x="6766034" y="1855036"/>
              <a:ext cx="3819304" cy="63673"/>
            </p14:xfrm>
          </p:contentPart>
        </mc:Choice>
        <mc:Fallback>
          <p:pic>
            <p:nvPicPr>
              <p:cNvPr id="15" name="Ink 14">
                <a:extLst>
                  <a:ext uri="{FF2B5EF4-FFF2-40B4-BE49-F238E27FC236}">
                    <a16:creationId xmlns:a16="http://schemas.microsoft.com/office/drawing/2014/main" id="{5A4ACC59-56D4-D35E-CF4F-3EEA2177CA6E}"/>
                  </a:ext>
                </a:extLst>
              </p:cNvPr>
              <p:cNvPicPr/>
              <p:nvPr/>
            </p:nvPicPr>
            <p:blipFill>
              <a:blip r:embed="rId28"/>
              <a:stretch>
                <a:fillRect/>
              </a:stretch>
            </p:blipFill>
            <p:spPr>
              <a:xfrm>
                <a:off x="6676041" y="1676179"/>
                <a:ext cx="3998930" cy="421029"/>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Ink 15">
                <a:extLst>
                  <a:ext uri="{FF2B5EF4-FFF2-40B4-BE49-F238E27FC236}">
                    <a16:creationId xmlns:a16="http://schemas.microsoft.com/office/drawing/2014/main" id="{E9DE9AA8-DBE6-3427-D3FC-AB8B77767D85}"/>
                  </a:ext>
                </a:extLst>
              </p14:cNvPr>
              <p14:cNvContentPartPr/>
              <p14:nvPr/>
            </p14:nvContentPartPr>
            <p14:xfrm>
              <a:off x="6046614" y="1917566"/>
              <a:ext cx="1915916" cy="66834"/>
            </p14:xfrm>
          </p:contentPart>
        </mc:Choice>
        <mc:Fallback>
          <p:pic>
            <p:nvPicPr>
              <p:cNvPr id="16" name="Ink 15">
                <a:extLst>
                  <a:ext uri="{FF2B5EF4-FFF2-40B4-BE49-F238E27FC236}">
                    <a16:creationId xmlns:a16="http://schemas.microsoft.com/office/drawing/2014/main" id="{E9DE9AA8-DBE6-3427-D3FC-AB8B77767D85}"/>
                  </a:ext>
                </a:extLst>
              </p:cNvPr>
              <p:cNvPicPr/>
              <p:nvPr/>
            </p:nvPicPr>
            <p:blipFill>
              <a:blip r:embed="rId30"/>
              <a:stretch>
                <a:fillRect/>
              </a:stretch>
            </p:blipFill>
            <p:spPr>
              <a:xfrm>
                <a:off x="5956631" y="1737905"/>
                <a:ext cx="2095522" cy="425797"/>
              </a:xfrm>
              <a:prstGeom prst="rect">
                <a:avLst/>
              </a:prstGeom>
            </p:spPr>
          </p:pic>
        </mc:Fallback>
      </mc:AlternateContent>
      <p:sp>
        <p:nvSpPr>
          <p:cNvPr id="9" name="Title 1">
            <a:extLst>
              <a:ext uri="{FF2B5EF4-FFF2-40B4-BE49-F238E27FC236}">
                <a16:creationId xmlns:a16="http://schemas.microsoft.com/office/drawing/2014/main" id="{A2D12577-ED86-A326-B4B7-095AE7A8B34F}"/>
              </a:ext>
            </a:extLst>
          </p:cNvPr>
          <p:cNvSpPr>
            <a:spLocks noGrp="1"/>
          </p:cNvSpPr>
          <p:nvPr/>
        </p:nvSpPr>
        <p:spPr>
          <a:xfrm>
            <a:off x="1160917" y="812151"/>
            <a:ext cx="2266251" cy="2150914"/>
          </a:xfrm>
          <a:prstGeom prst="ellipse">
            <a:avLst/>
          </a:prstGeom>
          <a:solidFill>
            <a:srgbClr val="E36C0B"/>
          </a:solidFill>
          <a:ln w="174625" cmpd="thinThick">
            <a:solidFill>
              <a:srgbClr val="E36C0B"/>
            </a:solidFill>
          </a:ln>
        </p:spPr>
        <p:txBody>
          <a:bodyPr vert="horz" lIns="9144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a:solidFill>
                <a:srgbClr val="FFFFFF"/>
              </a:solidFill>
              <a:ea typeface="Calibri Light"/>
              <a:cs typeface="Calibri Light"/>
            </a:endParaRPr>
          </a:p>
        </p:txBody>
      </p:sp>
      <p:sp>
        <p:nvSpPr>
          <p:cNvPr id="18" name="Text Placeholder 1">
            <a:extLst>
              <a:ext uri="{FF2B5EF4-FFF2-40B4-BE49-F238E27FC236}">
                <a16:creationId xmlns:a16="http://schemas.microsoft.com/office/drawing/2014/main" id="{409BE56E-19A2-5388-8B9D-89086C02ABF5}"/>
              </a:ext>
            </a:extLst>
          </p:cNvPr>
          <p:cNvSpPr txBox="1">
            <a:spLocks/>
          </p:cNvSpPr>
          <p:nvPr/>
        </p:nvSpPr>
        <p:spPr>
          <a:xfrm>
            <a:off x="1200015" y="1232201"/>
            <a:ext cx="2276896" cy="1314363"/>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80000"/>
              </a:lnSpc>
              <a:buNone/>
            </a:pPr>
            <a:r>
              <a:rPr lang="en-US" sz="2500" b="1">
                <a:solidFill>
                  <a:schemeClr val="bg1"/>
                </a:solidFill>
                <a:latin typeface="Calibri"/>
                <a:ea typeface="Calibri Light"/>
                <a:cs typeface="Calibri Light"/>
              </a:rPr>
              <a:t>Sample Document A: </a:t>
            </a:r>
            <a:endParaRPr lang="en-US">
              <a:solidFill>
                <a:schemeClr val="bg1"/>
              </a:solidFill>
              <a:ea typeface="+mn-lt"/>
              <a:cs typeface="+mn-lt"/>
            </a:endParaRPr>
          </a:p>
          <a:p>
            <a:pPr marL="0" indent="0" algn="ctr">
              <a:lnSpc>
                <a:spcPct val="80000"/>
              </a:lnSpc>
              <a:buNone/>
            </a:pPr>
            <a:r>
              <a:rPr lang="en-US" sz="2500" b="1">
                <a:solidFill>
                  <a:schemeClr val="bg1"/>
                </a:solidFill>
                <a:ea typeface="+mn-lt"/>
                <a:cs typeface="+mn-lt"/>
              </a:rPr>
              <a:t>Air Defense</a:t>
            </a:r>
            <a:endParaRPr lang="en-US">
              <a:solidFill>
                <a:schemeClr val="bg1"/>
              </a:solidFill>
              <a:ea typeface="+mn-lt"/>
              <a:cs typeface="+mn-lt"/>
            </a:endParaRPr>
          </a:p>
          <a:p>
            <a:pPr marL="0" indent="0" algn="ctr">
              <a:lnSpc>
                <a:spcPct val="80000"/>
              </a:lnSpc>
              <a:buNone/>
            </a:pPr>
            <a:r>
              <a:rPr lang="en-US" sz="2500" b="1">
                <a:solidFill>
                  <a:schemeClr val="bg1"/>
                </a:solidFill>
                <a:ea typeface="+mn-lt"/>
                <a:cs typeface="+mn-lt"/>
              </a:rPr>
              <a:t> Artillery</a:t>
            </a:r>
            <a:endParaRPr lang="en-US">
              <a:solidFill>
                <a:schemeClr val="bg1"/>
              </a:solidFill>
              <a:cs typeface="Calibri"/>
            </a:endParaRPr>
          </a:p>
        </p:txBody>
      </p:sp>
      <p:sp>
        <p:nvSpPr>
          <p:cNvPr id="22" name="TextBox 21">
            <a:extLst>
              <a:ext uri="{FF2B5EF4-FFF2-40B4-BE49-F238E27FC236}">
                <a16:creationId xmlns:a16="http://schemas.microsoft.com/office/drawing/2014/main" id="{8807E2FA-5CD8-3938-6EFE-FA59AF770671}"/>
              </a:ext>
            </a:extLst>
          </p:cNvPr>
          <p:cNvSpPr txBox="1"/>
          <p:nvPr/>
        </p:nvSpPr>
        <p:spPr>
          <a:xfrm>
            <a:off x="1983128" y="3722506"/>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Ranks</a:t>
            </a:r>
          </a:p>
        </p:txBody>
      </p:sp>
      <p:cxnSp>
        <p:nvCxnSpPr>
          <p:cNvPr id="32" name="Straight Arrow Connector 31">
            <a:extLst>
              <a:ext uri="{FF2B5EF4-FFF2-40B4-BE49-F238E27FC236}">
                <a16:creationId xmlns:a16="http://schemas.microsoft.com/office/drawing/2014/main" id="{E130401A-869A-3021-40EB-924C02D9A02E}"/>
              </a:ext>
            </a:extLst>
          </p:cNvPr>
          <p:cNvCxnSpPr/>
          <p:nvPr/>
        </p:nvCxnSpPr>
        <p:spPr>
          <a:xfrm flipV="1">
            <a:off x="2741886" y="614857"/>
            <a:ext cx="1958864" cy="315178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7F8623-57A0-29C4-19D3-1F3719C53784}"/>
              </a:ext>
            </a:extLst>
          </p:cNvPr>
          <p:cNvCxnSpPr/>
          <p:nvPr/>
        </p:nvCxnSpPr>
        <p:spPr>
          <a:xfrm flipV="1">
            <a:off x="2733676" y="3641505"/>
            <a:ext cx="1899742" cy="2942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8D885A9D-86BD-81E9-443E-E4119C1C3E44}"/>
              </a:ext>
            </a:extLst>
          </p:cNvPr>
          <p:cNvSpPr/>
          <p:nvPr/>
        </p:nvSpPr>
        <p:spPr>
          <a:xfrm>
            <a:off x="4138448" y="4657397"/>
            <a:ext cx="381000" cy="906516"/>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5F5C4A5-C664-AEC9-2D12-D25634B56267}"/>
              </a:ext>
            </a:extLst>
          </p:cNvPr>
          <p:cNvSpPr txBox="1"/>
          <p:nvPr/>
        </p:nvSpPr>
        <p:spPr>
          <a:xfrm>
            <a:off x="2666301" y="4937764"/>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p:sp>
        <p:nvSpPr>
          <p:cNvPr id="40" name="TextBox 39">
            <a:extLst>
              <a:ext uri="{FF2B5EF4-FFF2-40B4-BE49-F238E27FC236}">
                <a16:creationId xmlns:a16="http://schemas.microsoft.com/office/drawing/2014/main" id="{0B0A3396-153D-AB6E-4937-8DB8B491F6B3}"/>
              </a:ext>
            </a:extLst>
          </p:cNvPr>
          <p:cNvSpPr txBox="1"/>
          <p:nvPr/>
        </p:nvSpPr>
        <p:spPr>
          <a:xfrm>
            <a:off x="10345421" y="2671471"/>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mc:AlternateContent xmlns:mc="http://schemas.openxmlformats.org/markup-compatibility/2006">
        <mc:Choice xmlns:p14="http://schemas.microsoft.com/office/powerpoint/2010/main" Requires="p14">
          <p:contentPart p14:bwMode="auto" r:id="rId31">
            <p14:nvContentPartPr>
              <p14:cNvPr id="41" name="Ink 40">
                <a:extLst>
                  <a:ext uri="{FF2B5EF4-FFF2-40B4-BE49-F238E27FC236}">
                    <a16:creationId xmlns:a16="http://schemas.microsoft.com/office/drawing/2014/main" id="{9AB28E59-A030-1D42-690B-802C38746D32}"/>
                  </a:ext>
                </a:extLst>
              </p14:cNvPr>
              <p14:cNvContentPartPr/>
              <p14:nvPr/>
            </p14:nvContentPartPr>
            <p14:xfrm>
              <a:off x="4862657" y="5044965"/>
              <a:ext cx="495891" cy="74923"/>
            </p14:xfrm>
          </p:contentPart>
        </mc:Choice>
        <mc:Fallback>
          <p:pic>
            <p:nvPicPr>
              <p:cNvPr id="41" name="Ink 40">
                <a:extLst>
                  <a:ext uri="{FF2B5EF4-FFF2-40B4-BE49-F238E27FC236}">
                    <a16:creationId xmlns:a16="http://schemas.microsoft.com/office/drawing/2014/main" id="{9AB28E59-A030-1D42-690B-802C38746D32}"/>
                  </a:ext>
                </a:extLst>
              </p:cNvPr>
              <p:cNvPicPr/>
              <p:nvPr/>
            </p:nvPicPr>
            <p:blipFill>
              <a:blip r:embed="rId32"/>
              <a:stretch>
                <a:fillRect/>
              </a:stretch>
            </p:blipFill>
            <p:spPr>
              <a:xfrm>
                <a:off x="4808717" y="4937420"/>
                <a:ext cx="603412" cy="289654"/>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3" name="Ink 42">
                <a:extLst>
                  <a:ext uri="{FF2B5EF4-FFF2-40B4-BE49-F238E27FC236}">
                    <a16:creationId xmlns:a16="http://schemas.microsoft.com/office/drawing/2014/main" id="{7889349A-5C56-8665-2F4B-57C6C6E616F2}"/>
                  </a:ext>
                </a:extLst>
              </p14:cNvPr>
              <p14:cNvContentPartPr/>
              <p14:nvPr/>
            </p14:nvContentPartPr>
            <p14:xfrm>
              <a:off x="4759689" y="5401455"/>
              <a:ext cx="615263" cy="117066"/>
            </p14:xfrm>
          </p:contentPart>
        </mc:Choice>
        <mc:Fallback>
          <p:pic>
            <p:nvPicPr>
              <p:cNvPr id="43" name="Ink 42">
                <a:extLst>
                  <a:ext uri="{FF2B5EF4-FFF2-40B4-BE49-F238E27FC236}">
                    <a16:creationId xmlns:a16="http://schemas.microsoft.com/office/drawing/2014/main" id="{7889349A-5C56-8665-2F4B-57C6C6E616F2}"/>
                  </a:ext>
                </a:extLst>
              </p:cNvPr>
              <p:cNvPicPr/>
              <p:nvPr/>
            </p:nvPicPr>
            <p:blipFill>
              <a:blip r:embed="rId34"/>
              <a:stretch>
                <a:fillRect/>
              </a:stretch>
            </p:blipFill>
            <p:spPr>
              <a:xfrm>
                <a:off x="4669738" y="5221906"/>
                <a:ext cx="794805" cy="475805"/>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4" name="Ink 43">
                <a:extLst>
                  <a:ext uri="{FF2B5EF4-FFF2-40B4-BE49-F238E27FC236}">
                    <a16:creationId xmlns:a16="http://schemas.microsoft.com/office/drawing/2014/main" id="{EB9FD049-0753-6CB4-88F0-9A01E80A1810}"/>
                  </a:ext>
                </a:extLst>
              </p14:cNvPr>
              <p14:cNvContentPartPr/>
              <p14:nvPr/>
            </p14:nvContentPartPr>
            <p14:xfrm>
              <a:off x="4795344" y="4767698"/>
              <a:ext cx="801915" cy="134728"/>
            </p14:xfrm>
          </p:contentPart>
        </mc:Choice>
        <mc:Fallback>
          <p:pic>
            <p:nvPicPr>
              <p:cNvPr id="44" name="Ink 43">
                <a:extLst>
                  <a:ext uri="{FF2B5EF4-FFF2-40B4-BE49-F238E27FC236}">
                    <a16:creationId xmlns:a16="http://schemas.microsoft.com/office/drawing/2014/main" id="{EB9FD049-0753-6CB4-88F0-9A01E80A1810}"/>
                  </a:ext>
                </a:extLst>
              </p:cNvPr>
              <p:cNvPicPr/>
              <p:nvPr/>
            </p:nvPicPr>
            <p:blipFill>
              <a:blip r:embed="rId36"/>
              <a:stretch>
                <a:fillRect/>
              </a:stretch>
            </p:blipFill>
            <p:spPr>
              <a:xfrm>
                <a:off x="4705363" y="4588061"/>
                <a:ext cx="981518" cy="493643"/>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5" name="Ink 44">
                <a:extLst>
                  <a:ext uri="{FF2B5EF4-FFF2-40B4-BE49-F238E27FC236}">
                    <a16:creationId xmlns:a16="http://schemas.microsoft.com/office/drawing/2014/main" id="{15E7BC14-F1D6-E043-C8DC-BF622F667794}"/>
                  </a:ext>
                </a:extLst>
              </p14:cNvPr>
              <p14:cNvContentPartPr/>
              <p14:nvPr/>
            </p14:nvContentPartPr>
            <p14:xfrm>
              <a:off x="8500241" y="1024758"/>
              <a:ext cx="1128882" cy="13710"/>
            </p14:xfrm>
          </p:contentPart>
        </mc:Choice>
        <mc:Fallback>
          <p:pic>
            <p:nvPicPr>
              <p:cNvPr id="45" name="Ink 44">
                <a:extLst>
                  <a:ext uri="{FF2B5EF4-FFF2-40B4-BE49-F238E27FC236}">
                    <a16:creationId xmlns:a16="http://schemas.microsoft.com/office/drawing/2014/main" id="{15E7BC14-F1D6-E043-C8DC-BF622F667794}"/>
                  </a:ext>
                </a:extLst>
              </p:cNvPr>
              <p:cNvPicPr/>
              <p:nvPr/>
            </p:nvPicPr>
            <p:blipFill>
              <a:blip r:embed="rId38"/>
              <a:stretch>
                <a:fillRect/>
              </a:stretch>
            </p:blipFill>
            <p:spPr>
              <a:xfrm>
                <a:off x="8410276" y="848989"/>
                <a:ext cx="1308452" cy="364897"/>
              </a:xfrm>
              <a:prstGeom prst="rect">
                <a:avLst/>
              </a:prstGeom>
            </p:spPr>
          </p:pic>
        </mc:Fallback>
      </mc:AlternateContent>
      <p:cxnSp>
        <p:nvCxnSpPr>
          <p:cNvPr id="51" name="Straight Arrow Connector 50">
            <a:extLst>
              <a:ext uri="{FF2B5EF4-FFF2-40B4-BE49-F238E27FC236}">
                <a16:creationId xmlns:a16="http://schemas.microsoft.com/office/drawing/2014/main" id="{0AD75B52-280B-6CCC-D6CC-EBE288E9CB16}"/>
              </a:ext>
            </a:extLst>
          </p:cNvPr>
          <p:cNvCxnSpPr/>
          <p:nvPr/>
        </p:nvCxnSpPr>
        <p:spPr>
          <a:xfrm flipH="1" flipV="1">
            <a:off x="10266308" y="1949999"/>
            <a:ext cx="465082" cy="6687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E3B4ECD-0BF5-40BC-10E3-C84C4CBE7DA6}"/>
              </a:ext>
            </a:extLst>
          </p:cNvPr>
          <p:cNvCxnSpPr>
            <a:cxnSpLocks/>
          </p:cNvCxnSpPr>
          <p:nvPr/>
        </p:nvCxnSpPr>
        <p:spPr>
          <a:xfrm flipH="1" flipV="1">
            <a:off x="10207187" y="1076328"/>
            <a:ext cx="537342" cy="15818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F820BD7-A789-BE23-16AA-8D042BC145C3}"/>
              </a:ext>
            </a:extLst>
          </p:cNvPr>
          <p:cNvSpPr txBox="1"/>
          <p:nvPr/>
        </p:nvSpPr>
        <p:spPr>
          <a:xfrm>
            <a:off x="3684490" y="2724024"/>
            <a:ext cx="9896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Type</a:t>
            </a:r>
          </a:p>
        </p:txBody>
      </p:sp>
      <p:cxnSp>
        <p:nvCxnSpPr>
          <p:cNvPr id="54" name="Straight Arrow Connector 53">
            <a:extLst>
              <a:ext uri="{FF2B5EF4-FFF2-40B4-BE49-F238E27FC236}">
                <a16:creationId xmlns:a16="http://schemas.microsoft.com/office/drawing/2014/main" id="{66635EDE-350D-9985-F38A-768459A67F09}"/>
              </a:ext>
            </a:extLst>
          </p:cNvPr>
          <p:cNvCxnSpPr>
            <a:cxnSpLocks/>
          </p:cNvCxnSpPr>
          <p:nvPr/>
        </p:nvCxnSpPr>
        <p:spPr>
          <a:xfrm flipV="1">
            <a:off x="3988348" y="1053333"/>
            <a:ext cx="717329" cy="170004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3EF66C8-17F4-BD94-B301-79CE3CF4E799}"/>
              </a:ext>
            </a:extLst>
          </p:cNvPr>
          <p:cNvCxnSpPr>
            <a:cxnSpLocks/>
          </p:cNvCxnSpPr>
          <p:nvPr/>
        </p:nvCxnSpPr>
        <p:spPr>
          <a:xfrm flipV="1">
            <a:off x="3975211" y="1841610"/>
            <a:ext cx="677915" cy="9183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30B6F0AC-BD5A-E5EC-4731-556B7290098D}"/>
              </a:ext>
            </a:extLst>
          </p:cNvPr>
          <p:cNvSpPr txBox="1"/>
          <p:nvPr/>
        </p:nvSpPr>
        <p:spPr>
          <a:xfrm>
            <a:off x="4012938" y="4090369"/>
            <a:ext cx="9896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Type</a:t>
            </a:r>
          </a:p>
        </p:txBody>
      </p:sp>
    </p:spTree>
    <p:extLst>
      <p:ext uri="{BB962C8B-B14F-4D97-AF65-F5344CB8AC3E}">
        <p14:creationId xmlns:p14="http://schemas.microsoft.com/office/powerpoint/2010/main" val="273481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mc:AlternateContent xmlns:mc="http://schemas.openxmlformats.org/markup-compatibility/2006">
        <mc:Choice xmlns:p14="http://schemas.microsoft.com/office/powerpoint/2010/main" Requires="p14">
          <p:contentPart p14:bwMode="auto" r:id="rId4">
            <p14:nvContentPartPr>
              <p14:cNvPr id="23" name="Ink 22">
                <a:extLst>
                  <a:ext uri="{FF2B5EF4-FFF2-40B4-BE49-F238E27FC236}">
                    <a16:creationId xmlns:a16="http://schemas.microsoft.com/office/drawing/2014/main" id="{B78C554A-0B46-CA23-CEEB-EE2C742A76C7}"/>
                  </a:ext>
                </a:extLst>
              </p14:cNvPr>
              <p14:cNvContentPartPr/>
              <p14:nvPr/>
            </p14:nvContentPartPr>
            <p14:xfrm>
              <a:off x="4795345" y="620298"/>
              <a:ext cx="1404794" cy="37172"/>
            </p14:xfrm>
          </p:contentPart>
        </mc:Choice>
        <mc:Fallback>
          <p:pic>
            <p:nvPicPr>
              <p:cNvPr id="23" name="Ink 22">
                <a:extLst>
                  <a:ext uri="{FF2B5EF4-FFF2-40B4-BE49-F238E27FC236}">
                    <a16:creationId xmlns:a16="http://schemas.microsoft.com/office/drawing/2014/main" id="{B78C554A-0B46-CA23-CEEB-EE2C742A76C7}"/>
                  </a:ext>
                </a:extLst>
              </p:cNvPr>
              <p:cNvPicPr/>
              <p:nvPr/>
            </p:nvPicPr>
            <p:blipFill>
              <a:blip r:embed="rId5"/>
              <a:stretch>
                <a:fillRect/>
              </a:stretch>
            </p:blipFill>
            <p:spPr>
              <a:xfrm>
                <a:off x="4705386" y="441586"/>
                <a:ext cx="1584351" cy="394238"/>
              </a:xfrm>
              <a:prstGeom prst="rect">
                <a:avLst/>
              </a:prstGeom>
            </p:spPr>
          </p:pic>
        </mc:Fallback>
      </mc:AlternateContent>
      <p:sp>
        <p:nvSpPr>
          <p:cNvPr id="9" name="Title 1">
            <a:extLst>
              <a:ext uri="{FF2B5EF4-FFF2-40B4-BE49-F238E27FC236}">
                <a16:creationId xmlns:a16="http://schemas.microsoft.com/office/drawing/2014/main" id="{A2D12577-ED86-A326-B4B7-095AE7A8B34F}"/>
              </a:ext>
            </a:extLst>
          </p:cNvPr>
          <p:cNvSpPr>
            <a:spLocks noGrp="1"/>
          </p:cNvSpPr>
          <p:nvPr/>
        </p:nvSpPr>
        <p:spPr>
          <a:xfrm>
            <a:off x="1160917" y="812151"/>
            <a:ext cx="2266251" cy="2150914"/>
          </a:xfrm>
          <a:prstGeom prst="ellipse">
            <a:avLst/>
          </a:prstGeom>
          <a:solidFill>
            <a:srgbClr val="E36C0B"/>
          </a:solidFill>
          <a:ln w="174625" cmpd="thinThick">
            <a:solidFill>
              <a:srgbClr val="E36C0B"/>
            </a:solidFill>
          </a:ln>
        </p:spPr>
        <p:txBody>
          <a:bodyPr vert="horz" lIns="9144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a:solidFill>
                <a:srgbClr val="FFFFFF"/>
              </a:solidFill>
              <a:ea typeface="Calibri Light"/>
              <a:cs typeface="Calibri Light"/>
            </a:endParaRPr>
          </a:p>
        </p:txBody>
      </p:sp>
      <p:sp>
        <p:nvSpPr>
          <p:cNvPr id="18" name="Text Placeholder 1">
            <a:extLst>
              <a:ext uri="{FF2B5EF4-FFF2-40B4-BE49-F238E27FC236}">
                <a16:creationId xmlns:a16="http://schemas.microsoft.com/office/drawing/2014/main" id="{409BE56E-19A2-5388-8B9D-89086C02ABF5}"/>
              </a:ext>
            </a:extLst>
          </p:cNvPr>
          <p:cNvSpPr txBox="1">
            <a:spLocks/>
          </p:cNvSpPr>
          <p:nvPr/>
        </p:nvSpPr>
        <p:spPr>
          <a:xfrm>
            <a:off x="1200015" y="1232201"/>
            <a:ext cx="2192230" cy="1314363"/>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80000"/>
              </a:lnSpc>
              <a:buNone/>
            </a:pPr>
            <a:r>
              <a:rPr lang="en-US" sz="2500" b="1">
                <a:solidFill>
                  <a:schemeClr val="bg1"/>
                </a:solidFill>
                <a:latin typeface="Calibri"/>
                <a:ea typeface="Calibri Light"/>
                <a:cs typeface="Calibri Light"/>
              </a:rPr>
              <a:t>Sample Document B: </a:t>
            </a:r>
            <a:r>
              <a:rPr lang="en-US" sz="2500" b="1">
                <a:solidFill>
                  <a:schemeClr val="bg1"/>
                </a:solidFill>
                <a:ea typeface="+mn-lt"/>
                <a:cs typeface="+mn-lt"/>
              </a:rPr>
              <a:t>Cyber Branch</a:t>
            </a:r>
            <a:endParaRPr lang="en-US" sz="2500">
              <a:solidFill>
                <a:schemeClr val="bg1"/>
              </a:solidFill>
              <a:ea typeface="+mn-lt"/>
              <a:cs typeface="+mn-lt"/>
            </a:endParaRPr>
          </a:p>
          <a:p>
            <a:pPr marL="0" indent="0" algn="ctr">
              <a:lnSpc>
                <a:spcPct val="80000"/>
              </a:lnSpc>
              <a:buNone/>
            </a:pPr>
            <a:endParaRPr lang="en-US" sz="2500" b="1">
              <a:solidFill>
                <a:schemeClr val="bg1"/>
              </a:solidFill>
              <a:latin typeface="Calibri"/>
              <a:ea typeface="Calibri Light"/>
              <a:cs typeface="Calibri Light"/>
            </a:endParaRPr>
          </a:p>
        </p:txBody>
      </p:sp>
      <p:sp>
        <p:nvSpPr>
          <p:cNvPr id="22" name="TextBox 21">
            <a:extLst>
              <a:ext uri="{FF2B5EF4-FFF2-40B4-BE49-F238E27FC236}">
                <a16:creationId xmlns:a16="http://schemas.microsoft.com/office/drawing/2014/main" id="{8807E2FA-5CD8-3938-6EFE-FA59AF770671}"/>
              </a:ext>
            </a:extLst>
          </p:cNvPr>
          <p:cNvSpPr txBox="1"/>
          <p:nvPr/>
        </p:nvSpPr>
        <p:spPr>
          <a:xfrm>
            <a:off x="1983128" y="3722506"/>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Ranks</a:t>
            </a:r>
          </a:p>
        </p:txBody>
      </p:sp>
      <p:cxnSp>
        <p:nvCxnSpPr>
          <p:cNvPr id="32" name="Straight Arrow Connector 31">
            <a:extLst>
              <a:ext uri="{FF2B5EF4-FFF2-40B4-BE49-F238E27FC236}">
                <a16:creationId xmlns:a16="http://schemas.microsoft.com/office/drawing/2014/main" id="{E130401A-869A-3021-40EB-924C02D9A02E}"/>
              </a:ext>
            </a:extLst>
          </p:cNvPr>
          <p:cNvCxnSpPr/>
          <p:nvPr/>
        </p:nvCxnSpPr>
        <p:spPr>
          <a:xfrm flipV="1">
            <a:off x="2730843" y="797074"/>
            <a:ext cx="2041690" cy="29640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7F8623-57A0-29C4-19D3-1F3719C53784}"/>
              </a:ext>
            </a:extLst>
          </p:cNvPr>
          <p:cNvCxnSpPr/>
          <p:nvPr/>
        </p:nvCxnSpPr>
        <p:spPr>
          <a:xfrm flipV="1">
            <a:off x="2739429" y="2779193"/>
            <a:ext cx="2042156" cy="10243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8D885A9D-86BD-81E9-443E-E4119C1C3E44}"/>
              </a:ext>
            </a:extLst>
          </p:cNvPr>
          <p:cNvSpPr/>
          <p:nvPr/>
        </p:nvSpPr>
        <p:spPr>
          <a:xfrm flipH="1">
            <a:off x="10460841" y="1073788"/>
            <a:ext cx="303694" cy="72982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5F5C4A5-C664-AEC9-2D12-D25634B56267}"/>
              </a:ext>
            </a:extLst>
          </p:cNvPr>
          <p:cNvSpPr txBox="1"/>
          <p:nvPr/>
        </p:nvSpPr>
        <p:spPr>
          <a:xfrm>
            <a:off x="3041779" y="4291720"/>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p:sp>
        <p:nvSpPr>
          <p:cNvPr id="40" name="TextBox 39">
            <a:extLst>
              <a:ext uri="{FF2B5EF4-FFF2-40B4-BE49-F238E27FC236}">
                <a16:creationId xmlns:a16="http://schemas.microsoft.com/office/drawing/2014/main" id="{0B0A3396-153D-AB6E-4937-8DB8B491F6B3}"/>
              </a:ext>
            </a:extLst>
          </p:cNvPr>
          <p:cNvSpPr txBox="1"/>
          <p:nvPr/>
        </p:nvSpPr>
        <p:spPr>
          <a:xfrm>
            <a:off x="3792956" y="2215237"/>
            <a:ext cx="835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Type</a:t>
            </a:r>
          </a:p>
        </p:txBody>
      </p:sp>
      <mc:AlternateContent xmlns:mc="http://schemas.openxmlformats.org/markup-compatibility/2006">
        <mc:Choice xmlns:p14="http://schemas.microsoft.com/office/powerpoint/2010/main" Requires="p14">
          <p:contentPart p14:bwMode="auto" r:id="rId6">
            <p14:nvContentPartPr>
              <p14:cNvPr id="45" name="Ink 44">
                <a:extLst>
                  <a:ext uri="{FF2B5EF4-FFF2-40B4-BE49-F238E27FC236}">
                    <a16:creationId xmlns:a16="http://schemas.microsoft.com/office/drawing/2014/main" id="{15E7BC14-F1D6-E043-C8DC-BF622F667794}"/>
                  </a:ext>
                </a:extLst>
              </p14:cNvPr>
              <p14:cNvContentPartPr/>
              <p14:nvPr/>
            </p14:nvContentPartPr>
            <p14:xfrm>
              <a:off x="8500241" y="1024758"/>
              <a:ext cx="1128882" cy="13710"/>
            </p14:xfrm>
          </p:contentPart>
        </mc:Choice>
        <mc:Fallback>
          <p:pic>
            <p:nvPicPr>
              <p:cNvPr id="45" name="Ink 44">
                <a:extLst>
                  <a:ext uri="{FF2B5EF4-FFF2-40B4-BE49-F238E27FC236}">
                    <a16:creationId xmlns:a16="http://schemas.microsoft.com/office/drawing/2014/main" id="{15E7BC14-F1D6-E043-C8DC-BF622F667794}"/>
                  </a:ext>
                </a:extLst>
              </p:cNvPr>
              <p:cNvPicPr/>
              <p:nvPr/>
            </p:nvPicPr>
            <p:blipFill>
              <a:blip r:embed="rId7"/>
              <a:stretch>
                <a:fillRect/>
              </a:stretch>
            </p:blipFill>
            <p:spPr>
              <a:xfrm>
                <a:off x="8410276" y="848989"/>
                <a:ext cx="1308452" cy="364897"/>
              </a:xfrm>
              <a:prstGeom prst="rect">
                <a:avLst/>
              </a:prstGeom>
            </p:spPr>
          </p:pic>
        </mc:Fallback>
      </mc:AlternateContent>
      <p:cxnSp>
        <p:nvCxnSpPr>
          <p:cNvPr id="51" name="Straight Arrow Connector 50">
            <a:extLst>
              <a:ext uri="{FF2B5EF4-FFF2-40B4-BE49-F238E27FC236}">
                <a16:creationId xmlns:a16="http://schemas.microsoft.com/office/drawing/2014/main" id="{0AD75B52-280B-6CCC-D6CC-EBE288E9CB16}"/>
              </a:ext>
            </a:extLst>
          </p:cNvPr>
          <p:cNvCxnSpPr/>
          <p:nvPr/>
        </p:nvCxnSpPr>
        <p:spPr>
          <a:xfrm>
            <a:off x="4146438" y="2567865"/>
            <a:ext cx="641797" cy="1353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F820BD7-A789-BE23-16AA-8D042BC145C3}"/>
              </a:ext>
            </a:extLst>
          </p:cNvPr>
          <p:cNvSpPr txBox="1"/>
          <p:nvPr/>
        </p:nvSpPr>
        <p:spPr>
          <a:xfrm>
            <a:off x="10757837" y="1255242"/>
            <a:ext cx="14479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p:cxnSp>
        <p:nvCxnSpPr>
          <p:cNvPr id="55" name="Straight Arrow Connector 54">
            <a:extLst>
              <a:ext uri="{FF2B5EF4-FFF2-40B4-BE49-F238E27FC236}">
                <a16:creationId xmlns:a16="http://schemas.microsoft.com/office/drawing/2014/main" id="{43EF66C8-17F4-BD94-B301-79CE3CF4E799}"/>
              </a:ext>
            </a:extLst>
          </p:cNvPr>
          <p:cNvCxnSpPr>
            <a:cxnSpLocks/>
          </p:cNvCxnSpPr>
          <p:nvPr/>
        </p:nvCxnSpPr>
        <p:spPr>
          <a:xfrm flipV="1">
            <a:off x="4096690" y="958132"/>
            <a:ext cx="700001" cy="12772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A picture containing text, screenshot, font, number&#10;&#10;Description automatically generated">
            <a:extLst>
              <a:ext uri="{FF2B5EF4-FFF2-40B4-BE49-F238E27FC236}">
                <a16:creationId xmlns:a16="http://schemas.microsoft.com/office/drawing/2014/main" id="{0C7B4D2B-3B93-7322-4022-E6066824D9F7}"/>
              </a:ext>
            </a:extLst>
          </p:cNvPr>
          <p:cNvPicPr>
            <a:picLocks noChangeAspect="1"/>
          </p:cNvPicPr>
          <p:nvPr/>
        </p:nvPicPr>
        <p:blipFill>
          <a:blip r:embed="rId8"/>
          <a:stretch>
            <a:fillRect/>
          </a:stretch>
        </p:blipFill>
        <p:spPr>
          <a:xfrm>
            <a:off x="4846108" y="593050"/>
            <a:ext cx="5505450" cy="5142731"/>
          </a:xfrm>
          <a:prstGeom prst="rect">
            <a:avLst/>
          </a:prstGeom>
        </p:spPr>
      </p:pic>
      <p:sp>
        <p:nvSpPr>
          <p:cNvPr id="95" name="Left Brace 94">
            <a:extLst>
              <a:ext uri="{FF2B5EF4-FFF2-40B4-BE49-F238E27FC236}">
                <a16:creationId xmlns:a16="http://schemas.microsoft.com/office/drawing/2014/main" id="{91057867-0F33-55A0-184F-7FE991B4C908}"/>
              </a:ext>
            </a:extLst>
          </p:cNvPr>
          <p:cNvSpPr/>
          <p:nvPr/>
        </p:nvSpPr>
        <p:spPr>
          <a:xfrm>
            <a:off x="4436622" y="3227267"/>
            <a:ext cx="381000" cy="2496776"/>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B596ADB4-EF75-4CE2-A439-89BE00BACF1A}"/>
                  </a:ext>
                </a:extLst>
              </p14:cNvPr>
              <p14:cNvContentPartPr/>
              <p14:nvPr/>
            </p14:nvContentPartPr>
            <p14:xfrm>
              <a:off x="5450292" y="751494"/>
              <a:ext cx="2198998" cy="24795"/>
            </p14:xfrm>
          </p:contentPart>
        </mc:Choice>
        <mc:Fallback>
          <p:pic>
            <p:nvPicPr>
              <p:cNvPr id="8" name="Ink 7">
                <a:extLst>
                  <a:ext uri="{FF2B5EF4-FFF2-40B4-BE49-F238E27FC236}">
                    <a16:creationId xmlns:a16="http://schemas.microsoft.com/office/drawing/2014/main" id="{B596ADB4-EF75-4CE2-A439-89BE00BACF1A}"/>
                  </a:ext>
                </a:extLst>
              </p:cNvPr>
              <p:cNvPicPr/>
              <p:nvPr/>
            </p:nvPicPr>
            <p:blipFill>
              <a:blip r:embed="rId10"/>
              <a:stretch>
                <a:fillRect/>
              </a:stretch>
            </p:blipFill>
            <p:spPr>
              <a:xfrm>
                <a:off x="5432297" y="716073"/>
                <a:ext cx="2234628" cy="95284"/>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E463444F-7512-96DD-D54E-A4671233810D}"/>
                  </a:ext>
                </a:extLst>
              </p14:cNvPr>
              <p14:cNvContentPartPr/>
              <p14:nvPr/>
            </p14:nvContentPartPr>
            <p14:xfrm>
              <a:off x="5013730" y="1143406"/>
              <a:ext cx="1012948" cy="27529"/>
            </p14:xfrm>
          </p:contentPart>
        </mc:Choice>
        <mc:Fallback>
          <p:pic>
            <p:nvPicPr>
              <p:cNvPr id="19" name="Ink 18">
                <a:extLst>
                  <a:ext uri="{FF2B5EF4-FFF2-40B4-BE49-F238E27FC236}">
                    <a16:creationId xmlns:a16="http://schemas.microsoft.com/office/drawing/2014/main" id="{E463444F-7512-96DD-D54E-A4671233810D}"/>
                  </a:ext>
                </a:extLst>
              </p:cNvPr>
              <p:cNvPicPr/>
              <p:nvPr/>
            </p:nvPicPr>
            <p:blipFill>
              <a:blip r:embed="rId12"/>
              <a:stretch>
                <a:fillRect/>
              </a:stretch>
            </p:blipFill>
            <p:spPr>
              <a:xfrm>
                <a:off x="4977746" y="1071902"/>
                <a:ext cx="1084556" cy="170179"/>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A9EC35E8-8005-C0DE-64CA-606D5FFD9A6A}"/>
                  </a:ext>
                </a:extLst>
              </p14:cNvPr>
              <p14:cNvContentPartPr/>
              <p14:nvPr/>
            </p14:nvContentPartPr>
            <p14:xfrm>
              <a:off x="4982765" y="1265907"/>
              <a:ext cx="1342478" cy="39056"/>
            </p14:xfrm>
          </p:contentPart>
        </mc:Choice>
        <mc:Fallback>
          <p:pic>
            <p:nvPicPr>
              <p:cNvPr id="20" name="Ink 19">
                <a:extLst>
                  <a:ext uri="{FF2B5EF4-FFF2-40B4-BE49-F238E27FC236}">
                    <a16:creationId xmlns:a16="http://schemas.microsoft.com/office/drawing/2014/main" id="{A9EC35E8-8005-C0DE-64CA-606D5FFD9A6A}"/>
                  </a:ext>
                </a:extLst>
              </p:cNvPr>
              <p:cNvPicPr/>
              <p:nvPr/>
            </p:nvPicPr>
            <p:blipFill>
              <a:blip r:embed="rId14"/>
              <a:stretch>
                <a:fillRect/>
              </a:stretch>
            </p:blipFill>
            <p:spPr>
              <a:xfrm>
                <a:off x="4946774" y="1194896"/>
                <a:ext cx="1414101" cy="18072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5311FA22-9123-D191-A72B-C32E4B04FB85}"/>
                  </a:ext>
                </a:extLst>
              </p14:cNvPr>
              <p14:cNvContentPartPr/>
              <p14:nvPr/>
            </p14:nvContentPartPr>
            <p14:xfrm>
              <a:off x="4994960" y="1384432"/>
              <a:ext cx="1422747" cy="39932"/>
            </p14:xfrm>
          </p:contentPart>
        </mc:Choice>
        <mc:Fallback>
          <p:pic>
            <p:nvPicPr>
              <p:cNvPr id="24" name="Ink 23">
                <a:extLst>
                  <a:ext uri="{FF2B5EF4-FFF2-40B4-BE49-F238E27FC236}">
                    <a16:creationId xmlns:a16="http://schemas.microsoft.com/office/drawing/2014/main" id="{5311FA22-9123-D191-A72B-C32E4B04FB85}"/>
                  </a:ext>
                </a:extLst>
              </p:cNvPr>
              <p:cNvPicPr/>
              <p:nvPr/>
            </p:nvPicPr>
            <p:blipFill>
              <a:blip r:embed="rId16"/>
              <a:stretch>
                <a:fillRect/>
              </a:stretch>
            </p:blipFill>
            <p:spPr>
              <a:xfrm>
                <a:off x="4958968" y="1313125"/>
                <a:ext cx="1494370" cy="18219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9" name="Ink 48">
                <a:extLst>
                  <a:ext uri="{FF2B5EF4-FFF2-40B4-BE49-F238E27FC236}">
                    <a16:creationId xmlns:a16="http://schemas.microsoft.com/office/drawing/2014/main" id="{03738FB4-FC63-D2D7-3304-8947E178C5F3}"/>
                  </a:ext>
                </a:extLst>
              </p14:cNvPr>
              <p14:cNvContentPartPr/>
              <p14:nvPr/>
            </p14:nvContentPartPr>
            <p14:xfrm>
              <a:off x="5003146" y="1526211"/>
              <a:ext cx="1309454" cy="16230"/>
            </p14:xfrm>
          </p:contentPart>
        </mc:Choice>
        <mc:Fallback>
          <p:pic>
            <p:nvPicPr>
              <p:cNvPr id="49" name="Ink 48">
                <a:extLst>
                  <a:ext uri="{FF2B5EF4-FFF2-40B4-BE49-F238E27FC236}">
                    <a16:creationId xmlns:a16="http://schemas.microsoft.com/office/drawing/2014/main" id="{03738FB4-FC63-D2D7-3304-8947E178C5F3}"/>
                  </a:ext>
                </a:extLst>
              </p:cNvPr>
              <p:cNvPicPr/>
              <p:nvPr/>
            </p:nvPicPr>
            <p:blipFill>
              <a:blip r:embed="rId18"/>
              <a:stretch>
                <a:fillRect/>
              </a:stretch>
            </p:blipFill>
            <p:spPr>
              <a:xfrm>
                <a:off x="4967152" y="1455646"/>
                <a:ext cx="1381082" cy="157008"/>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2" name="Ink 51">
                <a:extLst>
                  <a:ext uri="{FF2B5EF4-FFF2-40B4-BE49-F238E27FC236}">
                    <a16:creationId xmlns:a16="http://schemas.microsoft.com/office/drawing/2014/main" id="{3D730B8E-D7F5-A93F-3D44-786E10A7917C}"/>
                  </a:ext>
                </a:extLst>
              </p14:cNvPr>
              <p14:cNvContentPartPr/>
              <p14:nvPr/>
            </p14:nvContentPartPr>
            <p14:xfrm>
              <a:off x="4997542" y="1635458"/>
              <a:ext cx="1670807" cy="21377"/>
            </p14:xfrm>
          </p:contentPart>
        </mc:Choice>
        <mc:Fallback>
          <p:pic>
            <p:nvPicPr>
              <p:cNvPr id="52" name="Ink 51">
                <a:extLst>
                  <a:ext uri="{FF2B5EF4-FFF2-40B4-BE49-F238E27FC236}">
                    <a16:creationId xmlns:a16="http://schemas.microsoft.com/office/drawing/2014/main" id="{3D730B8E-D7F5-A93F-3D44-786E10A7917C}"/>
                  </a:ext>
                </a:extLst>
              </p:cNvPr>
              <p:cNvPicPr/>
              <p:nvPr/>
            </p:nvPicPr>
            <p:blipFill>
              <a:blip r:embed="rId20"/>
              <a:stretch>
                <a:fillRect/>
              </a:stretch>
            </p:blipFill>
            <p:spPr>
              <a:xfrm>
                <a:off x="4961549" y="1564201"/>
                <a:ext cx="1742434" cy="163534"/>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4" name="Ink 53">
                <a:extLst>
                  <a:ext uri="{FF2B5EF4-FFF2-40B4-BE49-F238E27FC236}">
                    <a16:creationId xmlns:a16="http://schemas.microsoft.com/office/drawing/2014/main" id="{188372A5-F9B0-072D-4E52-5C6871DDFD2B}"/>
                  </a:ext>
                </a:extLst>
              </p14:cNvPr>
              <p14:cNvContentPartPr/>
              <p14:nvPr/>
            </p14:nvContentPartPr>
            <p14:xfrm>
              <a:off x="4995871" y="1754063"/>
              <a:ext cx="987032" cy="10583"/>
            </p14:xfrm>
          </p:contentPart>
        </mc:Choice>
        <mc:Fallback>
          <p:pic>
            <p:nvPicPr>
              <p:cNvPr id="54" name="Ink 53">
                <a:extLst>
                  <a:ext uri="{FF2B5EF4-FFF2-40B4-BE49-F238E27FC236}">
                    <a16:creationId xmlns:a16="http://schemas.microsoft.com/office/drawing/2014/main" id="{188372A5-F9B0-072D-4E52-5C6871DDFD2B}"/>
                  </a:ext>
                </a:extLst>
              </p:cNvPr>
              <p:cNvPicPr/>
              <p:nvPr/>
            </p:nvPicPr>
            <p:blipFill>
              <a:blip r:embed="rId22"/>
              <a:stretch>
                <a:fillRect/>
              </a:stretch>
            </p:blipFill>
            <p:spPr>
              <a:xfrm>
                <a:off x="4959887" y="1518885"/>
                <a:ext cx="1058639" cy="479763"/>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92" name="Ink 91">
                <a:extLst>
                  <a:ext uri="{FF2B5EF4-FFF2-40B4-BE49-F238E27FC236}">
                    <a16:creationId xmlns:a16="http://schemas.microsoft.com/office/drawing/2014/main" id="{1CAD04E0-A2E3-C50A-204B-75DC692DABA4}"/>
                  </a:ext>
                </a:extLst>
              </p14:cNvPr>
              <p14:cNvContentPartPr/>
              <p14:nvPr/>
            </p14:nvContentPartPr>
            <p14:xfrm>
              <a:off x="6859488" y="1133615"/>
              <a:ext cx="1109790" cy="53148"/>
            </p14:xfrm>
          </p:contentPart>
        </mc:Choice>
        <mc:Fallback>
          <p:pic>
            <p:nvPicPr>
              <p:cNvPr id="92" name="Ink 91">
                <a:extLst>
                  <a:ext uri="{FF2B5EF4-FFF2-40B4-BE49-F238E27FC236}">
                    <a16:creationId xmlns:a16="http://schemas.microsoft.com/office/drawing/2014/main" id="{1CAD04E0-A2E3-C50A-204B-75DC692DABA4}"/>
                  </a:ext>
                </a:extLst>
              </p:cNvPr>
              <p:cNvPicPr/>
              <p:nvPr/>
            </p:nvPicPr>
            <p:blipFill>
              <a:blip r:embed="rId24"/>
              <a:stretch>
                <a:fillRect/>
              </a:stretch>
            </p:blipFill>
            <p:spPr>
              <a:xfrm>
                <a:off x="6823503" y="1062275"/>
                <a:ext cx="1181401" cy="19547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3" name="Ink 92">
                <a:extLst>
                  <a:ext uri="{FF2B5EF4-FFF2-40B4-BE49-F238E27FC236}">
                    <a16:creationId xmlns:a16="http://schemas.microsoft.com/office/drawing/2014/main" id="{E26B4C10-32BC-678A-A988-097414364B54}"/>
                  </a:ext>
                </a:extLst>
              </p14:cNvPr>
              <p14:cNvContentPartPr/>
              <p14:nvPr/>
            </p14:nvContentPartPr>
            <p14:xfrm>
              <a:off x="6933943" y="1145438"/>
              <a:ext cx="966575" cy="13711"/>
            </p14:xfrm>
          </p:contentPart>
        </mc:Choice>
        <mc:Fallback>
          <p:pic>
            <p:nvPicPr>
              <p:cNvPr id="93" name="Ink 92">
                <a:extLst>
                  <a:ext uri="{FF2B5EF4-FFF2-40B4-BE49-F238E27FC236}">
                    <a16:creationId xmlns:a16="http://schemas.microsoft.com/office/drawing/2014/main" id="{E26B4C10-32BC-678A-A988-097414364B54}"/>
                  </a:ext>
                </a:extLst>
              </p:cNvPr>
              <p:cNvPicPr/>
              <p:nvPr/>
            </p:nvPicPr>
            <p:blipFill>
              <a:blip r:embed="rId26"/>
              <a:stretch>
                <a:fillRect/>
              </a:stretch>
            </p:blipFill>
            <p:spPr>
              <a:xfrm>
                <a:off x="6897957" y="1075125"/>
                <a:ext cx="1038186" cy="153985"/>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4" name="Ink 93">
                <a:extLst>
                  <a:ext uri="{FF2B5EF4-FFF2-40B4-BE49-F238E27FC236}">
                    <a16:creationId xmlns:a16="http://schemas.microsoft.com/office/drawing/2014/main" id="{047A4DB5-FDC4-1E91-6BC0-E1021CCAC637}"/>
                  </a:ext>
                </a:extLst>
              </p14:cNvPr>
              <p14:cNvContentPartPr/>
              <p14:nvPr/>
            </p14:nvContentPartPr>
            <p14:xfrm>
              <a:off x="6868128" y="1249287"/>
              <a:ext cx="1437138" cy="29111"/>
            </p14:xfrm>
          </p:contentPart>
        </mc:Choice>
        <mc:Fallback>
          <p:pic>
            <p:nvPicPr>
              <p:cNvPr id="94" name="Ink 93">
                <a:extLst>
                  <a:ext uri="{FF2B5EF4-FFF2-40B4-BE49-F238E27FC236}">
                    <a16:creationId xmlns:a16="http://schemas.microsoft.com/office/drawing/2014/main" id="{047A4DB5-FDC4-1E91-6BC0-E1021CCAC637}"/>
                  </a:ext>
                </a:extLst>
              </p:cNvPr>
              <p:cNvPicPr/>
              <p:nvPr/>
            </p:nvPicPr>
            <p:blipFill>
              <a:blip r:embed="rId28"/>
              <a:stretch>
                <a:fillRect/>
              </a:stretch>
            </p:blipFill>
            <p:spPr>
              <a:xfrm>
                <a:off x="6832137" y="1177408"/>
                <a:ext cx="1508761" cy="17251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7" name="Ink 96">
                <a:extLst>
                  <a:ext uri="{FF2B5EF4-FFF2-40B4-BE49-F238E27FC236}">
                    <a16:creationId xmlns:a16="http://schemas.microsoft.com/office/drawing/2014/main" id="{8BDB0F29-6A06-F42E-45A0-B45FB0DF6D5C}"/>
                  </a:ext>
                </a:extLst>
              </p14:cNvPr>
              <p14:cNvContentPartPr/>
              <p14:nvPr/>
            </p14:nvContentPartPr>
            <p14:xfrm>
              <a:off x="8598811" y="1162515"/>
              <a:ext cx="1104173" cy="17727"/>
            </p14:xfrm>
          </p:contentPart>
        </mc:Choice>
        <mc:Fallback>
          <p:pic>
            <p:nvPicPr>
              <p:cNvPr id="97" name="Ink 96">
                <a:extLst>
                  <a:ext uri="{FF2B5EF4-FFF2-40B4-BE49-F238E27FC236}">
                    <a16:creationId xmlns:a16="http://schemas.microsoft.com/office/drawing/2014/main" id="{8BDB0F29-6A06-F42E-45A0-B45FB0DF6D5C}"/>
                  </a:ext>
                </a:extLst>
              </p:cNvPr>
              <p:cNvPicPr/>
              <p:nvPr/>
            </p:nvPicPr>
            <p:blipFill>
              <a:blip r:embed="rId30"/>
              <a:stretch>
                <a:fillRect/>
              </a:stretch>
            </p:blipFill>
            <p:spPr>
              <a:xfrm>
                <a:off x="8562821" y="1091607"/>
                <a:ext cx="1175793" cy="159188"/>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8" name="Ink 97">
                <a:extLst>
                  <a:ext uri="{FF2B5EF4-FFF2-40B4-BE49-F238E27FC236}">
                    <a16:creationId xmlns:a16="http://schemas.microsoft.com/office/drawing/2014/main" id="{EAB18CB1-28A7-3DA8-1C5A-CF56E697B5A0}"/>
                  </a:ext>
                </a:extLst>
              </p14:cNvPr>
              <p14:cNvContentPartPr/>
              <p14:nvPr/>
            </p14:nvContentPartPr>
            <p14:xfrm>
              <a:off x="8615205" y="1279880"/>
              <a:ext cx="1236117" cy="23919"/>
            </p14:xfrm>
          </p:contentPart>
        </mc:Choice>
        <mc:Fallback>
          <p:pic>
            <p:nvPicPr>
              <p:cNvPr id="98" name="Ink 97">
                <a:extLst>
                  <a:ext uri="{FF2B5EF4-FFF2-40B4-BE49-F238E27FC236}">
                    <a16:creationId xmlns:a16="http://schemas.microsoft.com/office/drawing/2014/main" id="{EAB18CB1-28A7-3DA8-1C5A-CF56E697B5A0}"/>
                  </a:ext>
                </a:extLst>
              </p:cNvPr>
              <p:cNvPicPr/>
              <p:nvPr/>
            </p:nvPicPr>
            <p:blipFill>
              <a:blip r:embed="rId32"/>
              <a:stretch>
                <a:fillRect/>
              </a:stretch>
            </p:blipFill>
            <p:spPr>
              <a:xfrm>
                <a:off x="8579209" y="1208480"/>
                <a:ext cx="1307750" cy="166362"/>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9" name="Ink 98">
                <a:extLst>
                  <a:ext uri="{FF2B5EF4-FFF2-40B4-BE49-F238E27FC236}">
                    <a16:creationId xmlns:a16="http://schemas.microsoft.com/office/drawing/2014/main" id="{3AD9550D-0FC9-F8B3-0D75-F13AD9F904F3}"/>
                  </a:ext>
                </a:extLst>
              </p14:cNvPr>
              <p14:cNvContentPartPr/>
              <p14:nvPr/>
            </p14:nvContentPartPr>
            <p14:xfrm>
              <a:off x="8598048" y="1412833"/>
              <a:ext cx="847545" cy="35654"/>
            </p14:xfrm>
          </p:contentPart>
        </mc:Choice>
        <mc:Fallback>
          <p:pic>
            <p:nvPicPr>
              <p:cNvPr id="99" name="Ink 98">
                <a:extLst>
                  <a:ext uri="{FF2B5EF4-FFF2-40B4-BE49-F238E27FC236}">
                    <a16:creationId xmlns:a16="http://schemas.microsoft.com/office/drawing/2014/main" id="{3AD9550D-0FC9-F8B3-0D75-F13AD9F904F3}"/>
                  </a:ext>
                </a:extLst>
              </p:cNvPr>
              <p:cNvPicPr/>
              <p:nvPr/>
            </p:nvPicPr>
            <p:blipFill>
              <a:blip r:embed="rId34"/>
              <a:stretch>
                <a:fillRect/>
              </a:stretch>
            </p:blipFill>
            <p:spPr>
              <a:xfrm>
                <a:off x="8562059" y="1341525"/>
                <a:ext cx="919163" cy="177913"/>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1" name="Ink 100">
                <a:extLst>
                  <a:ext uri="{FF2B5EF4-FFF2-40B4-BE49-F238E27FC236}">
                    <a16:creationId xmlns:a16="http://schemas.microsoft.com/office/drawing/2014/main" id="{A4806D6A-7DCF-2520-0B32-06EDAA004F94}"/>
                  </a:ext>
                </a:extLst>
              </p14:cNvPr>
              <p14:cNvContentPartPr/>
              <p14:nvPr/>
            </p14:nvContentPartPr>
            <p14:xfrm>
              <a:off x="8622440" y="1134634"/>
              <a:ext cx="1064278" cy="49003"/>
            </p14:xfrm>
          </p:contentPart>
        </mc:Choice>
        <mc:Fallback>
          <p:pic>
            <p:nvPicPr>
              <p:cNvPr id="101" name="Ink 100">
                <a:extLst>
                  <a:ext uri="{FF2B5EF4-FFF2-40B4-BE49-F238E27FC236}">
                    <a16:creationId xmlns:a16="http://schemas.microsoft.com/office/drawing/2014/main" id="{A4806D6A-7DCF-2520-0B32-06EDAA004F94}"/>
                  </a:ext>
                </a:extLst>
              </p:cNvPr>
              <p:cNvPicPr/>
              <p:nvPr/>
            </p:nvPicPr>
            <p:blipFill>
              <a:blip r:embed="rId36"/>
              <a:stretch>
                <a:fillRect/>
              </a:stretch>
            </p:blipFill>
            <p:spPr>
              <a:xfrm>
                <a:off x="8586448" y="1063097"/>
                <a:ext cx="1135902" cy="191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02" name="Ink 101">
                <a:extLst>
                  <a:ext uri="{FF2B5EF4-FFF2-40B4-BE49-F238E27FC236}">
                    <a16:creationId xmlns:a16="http://schemas.microsoft.com/office/drawing/2014/main" id="{D9224547-C1D9-041F-1F86-7BEB0B56FBE4}"/>
                  </a:ext>
                </a:extLst>
              </p14:cNvPr>
              <p14:cNvContentPartPr/>
              <p14:nvPr/>
            </p14:nvContentPartPr>
            <p14:xfrm>
              <a:off x="9004887" y="1339163"/>
              <a:ext cx="448822" cy="10583"/>
            </p14:xfrm>
          </p:contentPart>
        </mc:Choice>
        <mc:Fallback>
          <p:pic>
            <p:nvPicPr>
              <p:cNvPr id="102" name="Ink 101">
                <a:extLst>
                  <a:ext uri="{FF2B5EF4-FFF2-40B4-BE49-F238E27FC236}">
                    <a16:creationId xmlns:a16="http://schemas.microsoft.com/office/drawing/2014/main" id="{D9224547-C1D9-041F-1F86-7BEB0B56FBE4}"/>
                  </a:ext>
                </a:extLst>
              </p:cNvPr>
              <p:cNvPicPr/>
              <p:nvPr/>
            </p:nvPicPr>
            <p:blipFill>
              <a:blip r:embed="rId38"/>
              <a:stretch>
                <a:fillRect/>
              </a:stretch>
            </p:blipFill>
            <p:spPr>
              <a:xfrm>
                <a:off x="8968924" y="1036792"/>
                <a:ext cx="520389" cy="613814"/>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4" name="Ink 103">
                <a:extLst>
                  <a:ext uri="{FF2B5EF4-FFF2-40B4-BE49-F238E27FC236}">
                    <a16:creationId xmlns:a16="http://schemas.microsoft.com/office/drawing/2014/main" id="{76311F62-146E-B107-2231-9ECD1C42890B}"/>
                  </a:ext>
                </a:extLst>
              </p14:cNvPr>
              <p14:cNvContentPartPr/>
              <p14:nvPr/>
            </p14:nvContentPartPr>
            <p14:xfrm>
              <a:off x="8643069" y="1155389"/>
              <a:ext cx="288123" cy="16590"/>
            </p14:xfrm>
          </p:contentPart>
        </mc:Choice>
        <mc:Fallback>
          <p:pic>
            <p:nvPicPr>
              <p:cNvPr id="104" name="Ink 103">
                <a:extLst>
                  <a:ext uri="{FF2B5EF4-FFF2-40B4-BE49-F238E27FC236}">
                    <a16:creationId xmlns:a16="http://schemas.microsoft.com/office/drawing/2014/main" id="{76311F62-146E-B107-2231-9ECD1C42890B}"/>
                  </a:ext>
                </a:extLst>
              </p:cNvPr>
              <p:cNvPicPr/>
              <p:nvPr/>
            </p:nvPicPr>
            <p:blipFill>
              <a:blip r:embed="rId40"/>
              <a:stretch>
                <a:fillRect/>
              </a:stretch>
            </p:blipFill>
            <p:spPr>
              <a:xfrm>
                <a:off x="8607143" y="1084793"/>
                <a:ext cx="359615" cy="157429"/>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5" name="Ink 104">
                <a:extLst>
                  <a:ext uri="{FF2B5EF4-FFF2-40B4-BE49-F238E27FC236}">
                    <a16:creationId xmlns:a16="http://schemas.microsoft.com/office/drawing/2014/main" id="{BC6D2A81-372C-DF3B-5D35-FE807463AAF1}"/>
                  </a:ext>
                </a:extLst>
              </p14:cNvPr>
              <p14:cNvContentPartPr/>
              <p14:nvPr/>
            </p14:nvContentPartPr>
            <p14:xfrm>
              <a:off x="8639886" y="1125471"/>
              <a:ext cx="157492" cy="10583"/>
            </p14:xfrm>
          </p:contentPart>
        </mc:Choice>
        <mc:Fallback>
          <p:pic>
            <p:nvPicPr>
              <p:cNvPr id="105" name="Ink 104">
                <a:extLst>
                  <a:ext uri="{FF2B5EF4-FFF2-40B4-BE49-F238E27FC236}">
                    <a16:creationId xmlns:a16="http://schemas.microsoft.com/office/drawing/2014/main" id="{BC6D2A81-372C-DF3B-5D35-FE807463AAF1}"/>
                  </a:ext>
                </a:extLst>
              </p:cNvPr>
              <p:cNvPicPr/>
              <p:nvPr/>
            </p:nvPicPr>
            <p:blipFill>
              <a:blip r:embed="rId42"/>
              <a:stretch>
                <a:fillRect/>
              </a:stretch>
            </p:blipFill>
            <p:spPr>
              <a:xfrm>
                <a:off x="8604011" y="-991129"/>
                <a:ext cx="228884" cy="4233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7" name="Ink 106">
                <a:extLst>
                  <a:ext uri="{FF2B5EF4-FFF2-40B4-BE49-F238E27FC236}">
                    <a16:creationId xmlns:a16="http://schemas.microsoft.com/office/drawing/2014/main" id="{456000F2-28D8-E887-0F85-46ABA550B471}"/>
                  </a:ext>
                </a:extLst>
              </p14:cNvPr>
              <p14:cNvContentPartPr/>
              <p14:nvPr/>
            </p14:nvContentPartPr>
            <p14:xfrm>
              <a:off x="4997400" y="3063066"/>
              <a:ext cx="1781035" cy="58233"/>
            </p14:xfrm>
          </p:contentPart>
        </mc:Choice>
        <mc:Fallback>
          <p:pic>
            <p:nvPicPr>
              <p:cNvPr id="107" name="Ink 106">
                <a:extLst>
                  <a:ext uri="{FF2B5EF4-FFF2-40B4-BE49-F238E27FC236}">
                    <a16:creationId xmlns:a16="http://schemas.microsoft.com/office/drawing/2014/main" id="{456000F2-28D8-E887-0F85-46ABA550B471}"/>
                  </a:ext>
                </a:extLst>
              </p:cNvPr>
              <p:cNvPicPr/>
              <p:nvPr/>
            </p:nvPicPr>
            <p:blipFill>
              <a:blip r:embed="rId44"/>
              <a:stretch>
                <a:fillRect/>
              </a:stretch>
            </p:blipFill>
            <p:spPr>
              <a:xfrm>
                <a:off x="4961412" y="2991614"/>
                <a:ext cx="1852651" cy="200779"/>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8" name="Ink 107">
                <a:extLst>
                  <a:ext uri="{FF2B5EF4-FFF2-40B4-BE49-F238E27FC236}">
                    <a16:creationId xmlns:a16="http://schemas.microsoft.com/office/drawing/2014/main" id="{30D224B9-2835-90BB-8CC2-FCA0058178D9}"/>
                  </a:ext>
                </a:extLst>
              </p14:cNvPr>
              <p14:cNvContentPartPr/>
              <p14:nvPr/>
            </p14:nvContentPartPr>
            <p14:xfrm>
              <a:off x="4982848" y="3213658"/>
              <a:ext cx="1423602" cy="14175"/>
            </p14:xfrm>
          </p:contentPart>
        </mc:Choice>
        <mc:Fallback>
          <p:pic>
            <p:nvPicPr>
              <p:cNvPr id="108" name="Ink 107">
                <a:extLst>
                  <a:ext uri="{FF2B5EF4-FFF2-40B4-BE49-F238E27FC236}">
                    <a16:creationId xmlns:a16="http://schemas.microsoft.com/office/drawing/2014/main" id="{30D224B9-2835-90BB-8CC2-FCA0058178D9}"/>
                  </a:ext>
                </a:extLst>
              </p:cNvPr>
              <p:cNvPicPr/>
              <p:nvPr/>
            </p:nvPicPr>
            <p:blipFill>
              <a:blip r:embed="rId46"/>
              <a:stretch>
                <a:fillRect/>
              </a:stretch>
            </p:blipFill>
            <p:spPr>
              <a:xfrm>
                <a:off x="4946853" y="3144512"/>
                <a:ext cx="1495232" cy="152122"/>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9" name="Ink 108">
                <a:extLst>
                  <a:ext uri="{FF2B5EF4-FFF2-40B4-BE49-F238E27FC236}">
                    <a16:creationId xmlns:a16="http://schemas.microsoft.com/office/drawing/2014/main" id="{AC61D98F-55A1-17D5-D9CB-564EEA48883E}"/>
                  </a:ext>
                </a:extLst>
              </p14:cNvPr>
              <p14:cNvContentPartPr/>
              <p14:nvPr/>
            </p14:nvContentPartPr>
            <p14:xfrm>
              <a:off x="5198525" y="3180754"/>
              <a:ext cx="655690" cy="10583"/>
            </p14:xfrm>
          </p:contentPart>
        </mc:Choice>
        <mc:Fallback>
          <p:pic>
            <p:nvPicPr>
              <p:cNvPr id="109" name="Ink 108">
                <a:extLst>
                  <a:ext uri="{FF2B5EF4-FFF2-40B4-BE49-F238E27FC236}">
                    <a16:creationId xmlns:a16="http://schemas.microsoft.com/office/drawing/2014/main" id="{AC61D98F-55A1-17D5-D9CB-564EEA48883E}"/>
                  </a:ext>
                </a:extLst>
              </p:cNvPr>
              <p:cNvPicPr/>
              <p:nvPr/>
            </p:nvPicPr>
            <p:blipFill>
              <a:blip r:embed="rId48"/>
              <a:stretch>
                <a:fillRect/>
              </a:stretch>
            </p:blipFill>
            <p:spPr>
              <a:xfrm>
                <a:off x="5162538" y="2945576"/>
                <a:ext cx="727305" cy="479763"/>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10" name="Ink 109">
                <a:extLst>
                  <a:ext uri="{FF2B5EF4-FFF2-40B4-BE49-F238E27FC236}">
                    <a16:creationId xmlns:a16="http://schemas.microsoft.com/office/drawing/2014/main" id="{E51C79DA-AEFC-44A5-847A-0953B114DD71}"/>
                  </a:ext>
                </a:extLst>
              </p14:cNvPr>
              <p14:cNvContentPartPr/>
              <p14:nvPr/>
            </p14:nvContentPartPr>
            <p14:xfrm>
              <a:off x="5008355" y="5595403"/>
              <a:ext cx="1194666" cy="12516"/>
            </p14:xfrm>
          </p:contentPart>
        </mc:Choice>
        <mc:Fallback>
          <p:pic>
            <p:nvPicPr>
              <p:cNvPr id="110" name="Ink 109">
                <a:extLst>
                  <a:ext uri="{FF2B5EF4-FFF2-40B4-BE49-F238E27FC236}">
                    <a16:creationId xmlns:a16="http://schemas.microsoft.com/office/drawing/2014/main" id="{E51C79DA-AEFC-44A5-847A-0953B114DD71}"/>
                  </a:ext>
                </a:extLst>
              </p:cNvPr>
              <p:cNvPicPr/>
              <p:nvPr/>
            </p:nvPicPr>
            <p:blipFill>
              <a:blip r:embed="rId50"/>
              <a:stretch>
                <a:fillRect/>
              </a:stretch>
            </p:blipFill>
            <p:spPr>
              <a:xfrm>
                <a:off x="4972360" y="5525870"/>
                <a:ext cx="1266296" cy="151235"/>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11" name="Ink 110">
                <a:extLst>
                  <a:ext uri="{FF2B5EF4-FFF2-40B4-BE49-F238E27FC236}">
                    <a16:creationId xmlns:a16="http://schemas.microsoft.com/office/drawing/2014/main" id="{C7DD7019-FBD6-EC8F-F4E7-CC0C22EE807F}"/>
                  </a:ext>
                </a:extLst>
              </p14:cNvPr>
              <p14:cNvContentPartPr/>
              <p14:nvPr/>
            </p14:nvContentPartPr>
            <p14:xfrm>
              <a:off x="4998847" y="5441203"/>
              <a:ext cx="1718866" cy="67165"/>
            </p14:xfrm>
          </p:contentPart>
        </mc:Choice>
        <mc:Fallback>
          <p:pic>
            <p:nvPicPr>
              <p:cNvPr id="111" name="Ink 110">
                <a:extLst>
                  <a:ext uri="{FF2B5EF4-FFF2-40B4-BE49-F238E27FC236}">
                    <a16:creationId xmlns:a16="http://schemas.microsoft.com/office/drawing/2014/main" id="{C7DD7019-FBD6-EC8F-F4E7-CC0C22EE807F}"/>
                  </a:ext>
                </a:extLst>
              </p:cNvPr>
              <p:cNvPicPr/>
              <p:nvPr/>
            </p:nvPicPr>
            <p:blipFill>
              <a:blip r:embed="rId52"/>
              <a:stretch>
                <a:fillRect/>
              </a:stretch>
            </p:blipFill>
            <p:spPr>
              <a:xfrm>
                <a:off x="4962850" y="5369751"/>
                <a:ext cx="1790500" cy="209712"/>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12" name="Ink 111">
                <a:extLst>
                  <a:ext uri="{FF2B5EF4-FFF2-40B4-BE49-F238E27FC236}">
                    <a16:creationId xmlns:a16="http://schemas.microsoft.com/office/drawing/2014/main" id="{DF7C3C29-905B-D3D5-2078-667F916E0141}"/>
                  </a:ext>
                </a:extLst>
              </p14:cNvPr>
              <p14:cNvContentPartPr/>
              <p14:nvPr/>
            </p14:nvContentPartPr>
            <p14:xfrm>
              <a:off x="4997193" y="5321948"/>
              <a:ext cx="1120554" cy="43819"/>
            </p14:xfrm>
          </p:contentPart>
        </mc:Choice>
        <mc:Fallback>
          <p:pic>
            <p:nvPicPr>
              <p:cNvPr id="112" name="Ink 111">
                <a:extLst>
                  <a:ext uri="{FF2B5EF4-FFF2-40B4-BE49-F238E27FC236}">
                    <a16:creationId xmlns:a16="http://schemas.microsoft.com/office/drawing/2014/main" id="{DF7C3C29-905B-D3D5-2078-667F916E0141}"/>
                  </a:ext>
                </a:extLst>
              </p:cNvPr>
              <p:cNvPicPr/>
              <p:nvPr/>
            </p:nvPicPr>
            <p:blipFill>
              <a:blip r:embed="rId54"/>
              <a:stretch>
                <a:fillRect/>
              </a:stretch>
            </p:blipFill>
            <p:spPr>
              <a:xfrm>
                <a:off x="4961197" y="5250698"/>
                <a:ext cx="1192186" cy="185964"/>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13" name="Ink 112">
                <a:extLst>
                  <a:ext uri="{FF2B5EF4-FFF2-40B4-BE49-F238E27FC236}">
                    <a16:creationId xmlns:a16="http://schemas.microsoft.com/office/drawing/2014/main" id="{7B20CA0A-FA5F-551B-08FD-E52286053FE1}"/>
                  </a:ext>
                </a:extLst>
              </p14:cNvPr>
              <p14:cNvContentPartPr/>
              <p14:nvPr/>
            </p14:nvContentPartPr>
            <p14:xfrm>
              <a:off x="5316920" y="5328759"/>
              <a:ext cx="802858" cy="297670"/>
            </p14:xfrm>
          </p:contentPart>
        </mc:Choice>
        <mc:Fallback>
          <p:pic>
            <p:nvPicPr>
              <p:cNvPr id="113" name="Ink 112">
                <a:extLst>
                  <a:ext uri="{FF2B5EF4-FFF2-40B4-BE49-F238E27FC236}">
                    <a16:creationId xmlns:a16="http://schemas.microsoft.com/office/drawing/2014/main" id="{7B20CA0A-FA5F-551B-08FD-E52286053FE1}"/>
                  </a:ext>
                </a:extLst>
              </p:cNvPr>
              <p:cNvPicPr/>
              <p:nvPr/>
            </p:nvPicPr>
            <p:blipFill>
              <a:blip r:embed="rId56"/>
              <a:stretch>
                <a:fillRect/>
              </a:stretch>
            </p:blipFill>
            <p:spPr>
              <a:xfrm>
                <a:off x="5280934" y="5256858"/>
                <a:ext cx="874471" cy="441112"/>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 name="Ink 2">
                <a:extLst>
                  <a:ext uri="{FF2B5EF4-FFF2-40B4-BE49-F238E27FC236}">
                    <a16:creationId xmlns:a16="http://schemas.microsoft.com/office/drawing/2014/main" id="{9D0F6E5B-4FEF-1666-DB20-529973361A87}"/>
                  </a:ext>
                </a:extLst>
              </p14:cNvPr>
              <p14:cNvContentPartPr/>
              <p14:nvPr/>
            </p14:nvContentPartPr>
            <p14:xfrm>
              <a:off x="5022114" y="3326350"/>
              <a:ext cx="1732744" cy="36958"/>
            </p14:xfrm>
          </p:contentPart>
        </mc:Choice>
        <mc:Fallback>
          <p:pic>
            <p:nvPicPr>
              <p:cNvPr id="3" name="Ink 2">
                <a:extLst>
                  <a:ext uri="{FF2B5EF4-FFF2-40B4-BE49-F238E27FC236}">
                    <a16:creationId xmlns:a16="http://schemas.microsoft.com/office/drawing/2014/main" id="{9D0F6E5B-4FEF-1666-DB20-529973361A87}"/>
                  </a:ext>
                </a:extLst>
              </p:cNvPr>
              <p:cNvPicPr/>
              <p:nvPr/>
            </p:nvPicPr>
            <p:blipFill>
              <a:blip r:embed="rId58"/>
              <a:stretch>
                <a:fillRect/>
              </a:stretch>
            </p:blipFill>
            <p:spPr>
              <a:xfrm>
                <a:off x="4986120" y="3254587"/>
                <a:ext cx="1804372" cy="180125"/>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 name="Ink 3">
                <a:extLst>
                  <a:ext uri="{FF2B5EF4-FFF2-40B4-BE49-F238E27FC236}">
                    <a16:creationId xmlns:a16="http://schemas.microsoft.com/office/drawing/2014/main" id="{5F3EB357-E55F-868C-B0D5-46261AED73C0}"/>
                  </a:ext>
                </a:extLst>
              </p14:cNvPr>
              <p14:cNvContentPartPr/>
              <p14:nvPr/>
            </p14:nvContentPartPr>
            <p14:xfrm>
              <a:off x="5002154" y="3464706"/>
              <a:ext cx="1516097" cy="64463"/>
            </p14:xfrm>
          </p:contentPart>
        </mc:Choice>
        <mc:Fallback>
          <p:pic>
            <p:nvPicPr>
              <p:cNvPr id="4" name="Ink 3">
                <a:extLst>
                  <a:ext uri="{FF2B5EF4-FFF2-40B4-BE49-F238E27FC236}">
                    <a16:creationId xmlns:a16="http://schemas.microsoft.com/office/drawing/2014/main" id="{5F3EB357-E55F-868C-B0D5-46261AED73C0}"/>
                  </a:ext>
                </a:extLst>
              </p:cNvPr>
              <p:cNvPicPr/>
              <p:nvPr/>
            </p:nvPicPr>
            <p:blipFill>
              <a:blip r:embed="rId60"/>
              <a:stretch>
                <a:fillRect/>
              </a:stretch>
            </p:blipFill>
            <p:spPr>
              <a:xfrm>
                <a:off x="4966159" y="3393080"/>
                <a:ext cx="1587726" cy="207356"/>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 name="Ink 6">
                <a:extLst>
                  <a:ext uri="{FF2B5EF4-FFF2-40B4-BE49-F238E27FC236}">
                    <a16:creationId xmlns:a16="http://schemas.microsoft.com/office/drawing/2014/main" id="{61062CEE-E063-EFCA-1381-6F58A35AA867}"/>
                  </a:ext>
                </a:extLst>
              </p14:cNvPr>
              <p14:cNvContentPartPr/>
              <p14:nvPr/>
            </p14:nvContentPartPr>
            <p14:xfrm>
              <a:off x="5184303" y="3124070"/>
              <a:ext cx="1016769" cy="371157"/>
            </p14:xfrm>
          </p:contentPart>
        </mc:Choice>
        <mc:Fallback>
          <p:pic>
            <p:nvPicPr>
              <p:cNvPr id="7" name="Ink 6">
                <a:extLst>
                  <a:ext uri="{FF2B5EF4-FFF2-40B4-BE49-F238E27FC236}">
                    <a16:creationId xmlns:a16="http://schemas.microsoft.com/office/drawing/2014/main" id="{61062CEE-E063-EFCA-1381-6F58A35AA867}"/>
                  </a:ext>
                </a:extLst>
              </p:cNvPr>
              <p:cNvPicPr/>
              <p:nvPr/>
            </p:nvPicPr>
            <p:blipFill>
              <a:blip r:embed="rId62"/>
              <a:stretch>
                <a:fillRect/>
              </a:stretch>
            </p:blipFill>
            <p:spPr>
              <a:xfrm>
                <a:off x="5148311" y="3052140"/>
                <a:ext cx="1088393" cy="514657"/>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0" name="Ink 9">
                <a:extLst>
                  <a:ext uri="{FF2B5EF4-FFF2-40B4-BE49-F238E27FC236}">
                    <a16:creationId xmlns:a16="http://schemas.microsoft.com/office/drawing/2014/main" id="{A7A58C9B-2A04-BB08-AA01-1431D47BCAEB}"/>
                  </a:ext>
                </a:extLst>
              </p14:cNvPr>
              <p14:cNvContentPartPr/>
              <p14:nvPr/>
            </p14:nvContentPartPr>
            <p14:xfrm>
              <a:off x="4985618" y="3623303"/>
              <a:ext cx="1093152" cy="21286"/>
            </p14:xfrm>
          </p:contentPart>
        </mc:Choice>
        <mc:Fallback>
          <p:pic>
            <p:nvPicPr>
              <p:cNvPr id="10" name="Ink 9">
                <a:extLst>
                  <a:ext uri="{FF2B5EF4-FFF2-40B4-BE49-F238E27FC236}">
                    <a16:creationId xmlns:a16="http://schemas.microsoft.com/office/drawing/2014/main" id="{A7A58C9B-2A04-BB08-AA01-1431D47BCAEB}"/>
                  </a:ext>
                </a:extLst>
              </p:cNvPr>
              <p:cNvPicPr/>
              <p:nvPr/>
            </p:nvPicPr>
            <p:blipFill>
              <a:blip r:embed="rId64"/>
              <a:stretch>
                <a:fillRect/>
              </a:stretch>
            </p:blipFill>
            <p:spPr>
              <a:xfrm>
                <a:off x="4949635" y="3552350"/>
                <a:ext cx="1164757" cy="162838"/>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 name="Ink 10">
                <a:extLst>
                  <a:ext uri="{FF2B5EF4-FFF2-40B4-BE49-F238E27FC236}">
                    <a16:creationId xmlns:a16="http://schemas.microsoft.com/office/drawing/2014/main" id="{19C1A83D-BF9D-3E55-116B-C3C69528FFF9}"/>
                  </a:ext>
                </a:extLst>
              </p14:cNvPr>
              <p14:cNvContentPartPr/>
              <p14:nvPr/>
            </p14:nvContentPartPr>
            <p14:xfrm>
              <a:off x="5008925" y="3243682"/>
              <a:ext cx="20504" cy="273487"/>
            </p14:xfrm>
          </p:contentPart>
        </mc:Choice>
        <mc:Fallback>
          <p:pic>
            <p:nvPicPr>
              <p:cNvPr id="11" name="Ink 10">
                <a:extLst>
                  <a:ext uri="{FF2B5EF4-FFF2-40B4-BE49-F238E27FC236}">
                    <a16:creationId xmlns:a16="http://schemas.microsoft.com/office/drawing/2014/main" id="{19C1A83D-BF9D-3E55-116B-C3C69528FFF9}"/>
                  </a:ext>
                </a:extLst>
              </p:cNvPr>
              <p:cNvPicPr/>
              <p:nvPr/>
            </p:nvPicPr>
            <p:blipFill>
              <a:blip r:embed="rId66"/>
              <a:stretch>
                <a:fillRect/>
              </a:stretch>
            </p:blipFill>
            <p:spPr>
              <a:xfrm>
                <a:off x="4973573" y="3171806"/>
                <a:ext cx="90854" cy="416879"/>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2" name="Ink 11">
                <a:extLst>
                  <a:ext uri="{FF2B5EF4-FFF2-40B4-BE49-F238E27FC236}">
                    <a16:creationId xmlns:a16="http://schemas.microsoft.com/office/drawing/2014/main" id="{B6C4A84B-D4A1-6A79-76C3-C52F074A1A62}"/>
                  </a:ext>
                </a:extLst>
              </p14:cNvPr>
              <p14:cNvContentPartPr/>
              <p14:nvPr/>
            </p14:nvContentPartPr>
            <p14:xfrm>
              <a:off x="4986362" y="3736280"/>
              <a:ext cx="1083575" cy="46723"/>
            </p14:xfrm>
          </p:contentPart>
        </mc:Choice>
        <mc:Fallback>
          <p:pic>
            <p:nvPicPr>
              <p:cNvPr id="12" name="Ink 11">
                <a:extLst>
                  <a:ext uri="{FF2B5EF4-FFF2-40B4-BE49-F238E27FC236}">
                    <a16:creationId xmlns:a16="http://schemas.microsoft.com/office/drawing/2014/main" id="{B6C4A84B-D4A1-6A79-76C3-C52F074A1A62}"/>
                  </a:ext>
                </a:extLst>
              </p:cNvPr>
              <p:cNvPicPr/>
              <p:nvPr/>
            </p:nvPicPr>
            <p:blipFill>
              <a:blip r:embed="rId68"/>
              <a:stretch>
                <a:fillRect/>
              </a:stretch>
            </p:blipFill>
            <p:spPr>
              <a:xfrm>
                <a:off x="4950375" y="3664398"/>
                <a:ext cx="1155190" cy="190127"/>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3" name="Ink 12">
                <a:extLst>
                  <a:ext uri="{FF2B5EF4-FFF2-40B4-BE49-F238E27FC236}">
                    <a16:creationId xmlns:a16="http://schemas.microsoft.com/office/drawing/2014/main" id="{2FA0C979-5216-27FD-219C-BA342B1E22B2}"/>
                  </a:ext>
                </a:extLst>
              </p14:cNvPr>
              <p14:cNvContentPartPr/>
              <p14:nvPr/>
            </p14:nvContentPartPr>
            <p14:xfrm>
              <a:off x="5000170" y="3873655"/>
              <a:ext cx="1021126" cy="20969"/>
            </p14:xfrm>
          </p:contentPart>
        </mc:Choice>
        <mc:Fallback>
          <p:pic>
            <p:nvPicPr>
              <p:cNvPr id="13" name="Ink 12">
                <a:extLst>
                  <a:ext uri="{FF2B5EF4-FFF2-40B4-BE49-F238E27FC236}">
                    <a16:creationId xmlns:a16="http://schemas.microsoft.com/office/drawing/2014/main" id="{2FA0C979-5216-27FD-219C-BA342B1E22B2}"/>
                  </a:ext>
                </a:extLst>
              </p:cNvPr>
              <p:cNvPicPr/>
              <p:nvPr/>
            </p:nvPicPr>
            <p:blipFill>
              <a:blip r:embed="rId70"/>
              <a:stretch>
                <a:fillRect/>
              </a:stretch>
            </p:blipFill>
            <p:spPr>
              <a:xfrm>
                <a:off x="4964177" y="3802574"/>
                <a:ext cx="1092752" cy="162776"/>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 name="Ink 13">
                <a:extLst>
                  <a:ext uri="{FF2B5EF4-FFF2-40B4-BE49-F238E27FC236}">
                    <a16:creationId xmlns:a16="http://schemas.microsoft.com/office/drawing/2014/main" id="{FFDEE0F9-6BD9-6ECE-EF75-7CE723EA632D}"/>
                  </a:ext>
                </a:extLst>
              </p14:cNvPr>
              <p14:cNvContentPartPr/>
              <p14:nvPr/>
            </p14:nvContentPartPr>
            <p14:xfrm>
              <a:off x="4995375" y="4017118"/>
              <a:ext cx="665904" cy="10583"/>
            </p14:xfrm>
          </p:contentPart>
        </mc:Choice>
        <mc:Fallback>
          <p:pic>
            <p:nvPicPr>
              <p:cNvPr id="14" name="Ink 13">
                <a:extLst>
                  <a:ext uri="{FF2B5EF4-FFF2-40B4-BE49-F238E27FC236}">
                    <a16:creationId xmlns:a16="http://schemas.microsoft.com/office/drawing/2014/main" id="{FFDEE0F9-6BD9-6ECE-EF75-7CE723EA632D}"/>
                  </a:ext>
                </a:extLst>
              </p:cNvPr>
              <p:cNvPicPr/>
              <p:nvPr/>
            </p:nvPicPr>
            <p:blipFill>
              <a:blip r:embed="rId72"/>
              <a:stretch>
                <a:fillRect/>
              </a:stretch>
            </p:blipFill>
            <p:spPr>
              <a:xfrm>
                <a:off x="4959400" y="1900518"/>
                <a:ext cx="737495" cy="4233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5" name="Ink 14">
                <a:extLst>
                  <a:ext uri="{FF2B5EF4-FFF2-40B4-BE49-F238E27FC236}">
                    <a16:creationId xmlns:a16="http://schemas.microsoft.com/office/drawing/2014/main" id="{E0F910F4-C6B4-E2AE-BBA7-6439D3B7F013}"/>
                  </a:ext>
                </a:extLst>
              </p14:cNvPr>
              <p14:cNvContentPartPr/>
              <p14:nvPr/>
            </p14:nvContentPartPr>
            <p14:xfrm>
              <a:off x="5006743" y="4163895"/>
              <a:ext cx="943086" cy="10583"/>
            </p14:xfrm>
          </p:contentPart>
        </mc:Choice>
        <mc:Fallback>
          <p:pic>
            <p:nvPicPr>
              <p:cNvPr id="15" name="Ink 14">
                <a:extLst>
                  <a:ext uri="{FF2B5EF4-FFF2-40B4-BE49-F238E27FC236}">
                    <a16:creationId xmlns:a16="http://schemas.microsoft.com/office/drawing/2014/main" id="{E0F910F4-C6B4-E2AE-BBA7-6439D3B7F013}"/>
                  </a:ext>
                </a:extLst>
              </p:cNvPr>
              <p:cNvPicPr/>
              <p:nvPr/>
            </p:nvPicPr>
            <p:blipFill>
              <a:blip r:embed="rId74"/>
              <a:stretch>
                <a:fillRect/>
              </a:stretch>
            </p:blipFill>
            <p:spPr>
              <a:xfrm>
                <a:off x="4970761" y="3987512"/>
                <a:ext cx="1014690" cy="362468"/>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6" name="Ink 15">
                <a:extLst>
                  <a:ext uri="{FF2B5EF4-FFF2-40B4-BE49-F238E27FC236}">
                    <a16:creationId xmlns:a16="http://schemas.microsoft.com/office/drawing/2014/main" id="{C8F293D9-2400-1E65-5027-2B0E4F445CA2}"/>
                  </a:ext>
                </a:extLst>
              </p14:cNvPr>
              <p14:cNvContentPartPr/>
              <p14:nvPr/>
            </p14:nvContentPartPr>
            <p14:xfrm>
              <a:off x="4991282" y="4275368"/>
              <a:ext cx="1094832" cy="13238"/>
            </p14:xfrm>
          </p:contentPart>
        </mc:Choice>
        <mc:Fallback>
          <p:pic>
            <p:nvPicPr>
              <p:cNvPr id="16" name="Ink 15">
                <a:extLst>
                  <a:ext uri="{FF2B5EF4-FFF2-40B4-BE49-F238E27FC236}">
                    <a16:creationId xmlns:a16="http://schemas.microsoft.com/office/drawing/2014/main" id="{C8F293D9-2400-1E65-5027-2B0E4F445CA2}"/>
                  </a:ext>
                </a:extLst>
              </p:cNvPr>
              <p:cNvPicPr/>
              <p:nvPr/>
            </p:nvPicPr>
            <p:blipFill>
              <a:blip r:embed="rId76"/>
              <a:stretch>
                <a:fillRect/>
              </a:stretch>
            </p:blipFill>
            <p:spPr>
              <a:xfrm>
                <a:off x="4955291" y="4205694"/>
                <a:ext cx="1166453" cy="152237"/>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7" name="Ink 16">
                <a:extLst>
                  <a:ext uri="{FF2B5EF4-FFF2-40B4-BE49-F238E27FC236}">
                    <a16:creationId xmlns:a16="http://schemas.microsoft.com/office/drawing/2014/main" id="{CA111A88-5319-5CE4-8D06-809531E68F80}"/>
                  </a:ext>
                </a:extLst>
              </p14:cNvPr>
              <p14:cNvContentPartPr/>
              <p14:nvPr/>
            </p14:nvContentPartPr>
            <p14:xfrm>
              <a:off x="5018318" y="4412306"/>
              <a:ext cx="927913" cy="13842"/>
            </p14:xfrm>
          </p:contentPart>
        </mc:Choice>
        <mc:Fallback>
          <p:pic>
            <p:nvPicPr>
              <p:cNvPr id="17" name="Ink 16">
                <a:extLst>
                  <a:ext uri="{FF2B5EF4-FFF2-40B4-BE49-F238E27FC236}">
                    <a16:creationId xmlns:a16="http://schemas.microsoft.com/office/drawing/2014/main" id="{CA111A88-5319-5CE4-8D06-809531E68F80}"/>
                  </a:ext>
                </a:extLst>
              </p:cNvPr>
              <p:cNvPicPr/>
              <p:nvPr/>
            </p:nvPicPr>
            <p:blipFill>
              <a:blip r:embed="rId78"/>
              <a:stretch>
                <a:fillRect/>
              </a:stretch>
            </p:blipFill>
            <p:spPr>
              <a:xfrm>
                <a:off x="4982338" y="4341321"/>
                <a:ext cx="999512" cy="155456"/>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1" name="Ink 20">
                <a:extLst>
                  <a:ext uri="{FF2B5EF4-FFF2-40B4-BE49-F238E27FC236}">
                    <a16:creationId xmlns:a16="http://schemas.microsoft.com/office/drawing/2014/main" id="{9780B045-8E46-54A9-A761-65C9F1CD8327}"/>
                  </a:ext>
                </a:extLst>
              </p14:cNvPr>
              <p14:cNvContentPartPr/>
              <p14:nvPr/>
            </p14:nvContentPartPr>
            <p14:xfrm>
              <a:off x="4988388" y="4532448"/>
              <a:ext cx="1565388" cy="33520"/>
            </p14:xfrm>
          </p:contentPart>
        </mc:Choice>
        <mc:Fallback>
          <p:pic>
            <p:nvPicPr>
              <p:cNvPr id="21" name="Ink 20">
                <a:extLst>
                  <a:ext uri="{FF2B5EF4-FFF2-40B4-BE49-F238E27FC236}">
                    <a16:creationId xmlns:a16="http://schemas.microsoft.com/office/drawing/2014/main" id="{9780B045-8E46-54A9-A761-65C9F1CD8327}"/>
                  </a:ext>
                </a:extLst>
              </p:cNvPr>
              <p:cNvPicPr/>
              <p:nvPr/>
            </p:nvPicPr>
            <p:blipFill>
              <a:blip r:embed="rId80"/>
              <a:stretch>
                <a:fillRect/>
              </a:stretch>
            </p:blipFill>
            <p:spPr>
              <a:xfrm>
                <a:off x="4952402" y="4461129"/>
                <a:ext cx="1637000" cy="175802"/>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5" name="Ink 24">
                <a:extLst>
                  <a:ext uri="{FF2B5EF4-FFF2-40B4-BE49-F238E27FC236}">
                    <a16:creationId xmlns:a16="http://schemas.microsoft.com/office/drawing/2014/main" id="{EF0D279B-6487-E784-8BFD-B22BB00FE118}"/>
                  </a:ext>
                </a:extLst>
              </p14:cNvPr>
              <p14:cNvContentPartPr/>
              <p14:nvPr/>
            </p14:nvContentPartPr>
            <p14:xfrm>
              <a:off x="5035847" y="4688044"/>
              <a:ext cx="590895" cy="10583"/>
            </p14:xfrm>
          </p:contentPart>
        </mc:Choice>
        <mc:Fallback>
          <p:pic>
            <p:nvPicPr>
              <p:cNvPr id="25" name="Ink 24">
                <a:extLst>
                  <a:ext uri="{FF2B5EF4-FFF2-40B4-BE49-F238E27FC236}">
                    <a16:creationId xmlns:a16="http://schemas.microsoft.com/office/drawing/2014/main" id="{EF0D279B-6487-E784-8BFD-B22BB00FE118}"/>
                  </a:ext>
                </a:extLst>
              </p:cNvPr>
              <p:cNvPicPr/>
              <p:nvPr/>
            </p:nvPicPr>
            <p:blipFill>
              <a:blip r:embed="rId82"/>
              <a:stretch>
                <a:fillRect/>
              </a:stretch>
            </p:blipFill>
            <p:spPr>
              <a:xfrm>
                <a:off x="4999861" y="2571444"/>
                <a:ext cx="662508" cy="42332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6" name="Ink 25">
                <a:extLst>
                  <a:ext uri="{FF2B5EF4-FFF2-40B4-BE49-F238E27FC236}">
                    <a16:creationId xmlns:a16="http://schemas.microsoft.com/office/drawing/2014/main" id="{636561E7-9650-486E-0B0A-60CE48A4D2EB}"/>
                  </a:ext>
                </a:extLst>
              </p14:cNvPr>
              <p14:cNvContentPartPr/>
              <p14:nvPr/>
            </p14:nvContentPartPr>
            <p14:xfrm>
              <a:off x="4972501" y="4303501"/>
              <a:ext cx="1768577" cy="551528"/>
            </p14:xfrm>
          </p:contentPart>
        </mc:Choice>
        <mc:Fallback>
          <p:pic>
            <p:nvPicPr>
              <p:cNvPr id="26" name="Ink 25">
                <a:extLst>
                  <a:ext uri="{FF2B5EF4-FFF2-40B4-BE49-F238E27FC236}">
                    <a16:creationId xmlns:a16="http://schemas.microsoft.com/office/drawing/2014/main" id="{636561E7-9650-486E-0B0A-60CE48A4D2EB}"/>
                  </a:ext>
                </a:extLst>
              </p:cNvPr>
              <p:cNvPicPr/>
              <p:nvPr/>
            </p:nvPicPr>
            <p:blipFill>
              <a:blip r:embed="rId84"/>
              <a:stretch>
                <a:fillRect/>
              </a:stretch>
            </p:blipFill>
            <p:spPr>
              <a:xfrm>
                <a:off x="4936503" y="4231547"/>
                <a:ext cx="1840213" cy="695076"/>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7" name="Ink 26">
                <a:extLst>
                  <a:ext uri="{FF2B5EF4-FFF2-40B4-BE49-F238E27FC236}">
                    <a16:creationId xmlns:a16="http://schemas.microsoft.com/office/drawing/2014/main" id="{89639F5B-899E-C080-8F5E-34B3238A1F91}"/>
                  </a:ext>
                </a:extLst>
              </p14:cNvPr>
              <p14:cNvContentPartPr/>
              <p14:nvPr/>
            </p14:nvContentPartPr>
            <p14:xfrm>
              <a:off x="4997979" y="4912801"/>
              <a:ext cx="1255330" cy="40363"/>
            </p14:xfrm>
          </p:contentPart>
        </mc:Choice>
        <mc:Fallback>
          <p:pic>
            <p:nvPicPr>
              <p:cNvPr id="27" name="Ink 26">
                <a:extLst>
                  <a:ext uri="{FF2B5EF4-FFF2-40B4-BE49-F238E27FC236}">
                    <a16:creationId xmlns:a16="http://schemas.microsoft.com/office/drawing/2014/main" id="{89639F5B-899E-C080-8F5E-34B3238A1F91}"/>
                  </a:ext>
                </a:extLst>
              </p:cNvPr>
              <p:cNvPicPr/>
              <p:nvPr/>
            </p:nvPicPr>
            <p:blipFill>
              <a:blip r:embed="rId86"/>
              <a:stretch>
                <a:fillRect/>
              </a:stretch>
            </p:blipFill>
            <p:spPr>
              <a:xfrm>
                <a:off x="4961989" y="4841362"/>
                <a:ext cx="1326950" cy="182884"/>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8" name="Ink 27">
                <a:extLst>
                  <a:ext uri="{FF2B5EF4-FFF2-40B4-BE49-F238E27FC236}">
                    <a16:creationId xmlns:a16="http://schemas.microsoft.com/office/drawing/2014/main" id="{9F709846-AAD9-C0EF-DC8F-71C5E7AE977F}"/>
                  </a:ext>
                </a:extLst>
              </p14:cNvPr>
              <p14:cNvContentPartPr/>
              <p14:nvPr/>
            </p14:nvContentPartPr>
            <p14:xfrm>
              <a:off x="4988264" y="5047320"/>
              <a:ext cx="1255196" cy="22137"/>
            </p14:xfrm>
          </p:contentPart>
        </mc:Choice>
        <mc:Fallback>
          <p:pic>
            <p:nvPicPr>
              <p:cNvPr id="28" name="Ink 27">
                <a:extLst>
                  <a:ext uri="{FF2B5EF4-FFF2-40B4-BE49-F238E27FC236}">
                    <a16:creationId xmlns:a16="http://schemas.microsoft.com/office/drawing/2014/main" id="{9F709846-AAD9-C0EF-DC8F-71C5E7AE977F}"/>
                  </a:ext>
                </a:extLst>
              </p:cNvPr>
              <p:cNvPicPr/>
              <p:nvPr/>
            </p:nvPicPr>
            <p:blipFill>
              <a:blip r:embed="rId88"/>
              <a:stretch>
                <a:fillRect/>
              </a:stretch>
            </p:blipFill>
            <p:spPr>
              <a:xfrm>
                <a:off x="4952278" y="4977044"/>
                <a:ext cx="1326808" cy="16233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9" name="Ink 28">
                <a:extLst>
                  <a:ext uri="{FF2B5EF4-FFF2-40B4-BE49-F238E27FC236}">
                    <a16:creationId xmlns:a16="http://schemas.microsoft.com/office/drawing/2014/main" id="{8E740D69-6243-8EDE-BCA7-10A4CDF0CB8F}"/>
                  </a:ext>
                </a:extLst>
              </p14:cNvPr>
              <p14:cNvContentPartPr/>
              <p14:nvPr/>
            </p14:nvContentPartPr>
            <p14:xfrm>
              <a:off x="5004014" y="5178982"/>
              <a:ext cx="1284493" cy="23304"/>
            </p14:xfrm>
          </p:contentPart>
        </mc:Choice>
        <mc:Fallback>
          <p:pic>
            <p:nvPicPr>
              <p:cNvPr id="29" name="Ink 28">
                <a:extLst>
                  <a:ext uri="{FF2B5EF4-FFF2-40B4-BE49-F238E27FC236}">
                    <a16:creationId xmlns:a16="http://schemas.microsoft.com/office/drawing/2014/main" id="{8E740D69-6243-8EDE-BCA7-10A4CDF0CB8F}"/>
                  </a:ext>
                </a:extLst>
              </p:cNvPr>
              <p:cNvPicPr/>
              <p:nvPr/>
            </p:nvPicPr>
            <p:blipFill>
              <a:blip r:embed="rId90"/>
              <a:stretch>
                <a:fillRect/>
              </a:stretch>
            </p:blipFill>
            <p:spPr>
              <a:xfrm>
                <a:off x="4968024" y="5108364"/>
                <a:ext cx="1356114" cy="164187"/>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30" name="Ink 29">
                <a:extLst>
                  <a:ext uri="{FF2B5EF4-FFF2-40B4-BE49-F238E27FC236}">
                    <a16:creationId xmlns:a16="http://schemas.microsoft.com/office/drawing/2014/main" id="{6BCCAEF2-1F23-4C95-ECF4-EE37303B724D}"/>
                  </a:ext>
                </a:extLst>
              </p14:cNvPr>
              <p14:cNvContentPartPr/>
              <p14:nvPr/>
            </p14:nvContentPartPr>
            <p14:xfrm>
              <a:off x="5300254" y="5171147"/>
              <a:ext cx="325764" cy="234400"/>
            </p14:xfrm>
          </p:contentPart>
        </mc:Choice>
        <mc:Fallback>
          <p:pic>
            <p:nvPicPr>
              <p:cNvPr id="30" name="Ink 29">
                <a:extLst>
                  <a:ext uri="{FF2B5EF4-FFF2-40B4-BE49-F238E27FC236}">
                    <a16:creationId xmlns:a16="http://schemas.microsoft.com/office/drawing/2014/main" id="{6BCCAEF2-1F23-4C95-ECF4-EE37303B724D}"/>
                  </a:ext>
                </a:extLst>
              </p:cNvPr>
              <p:cNvPicPr/>
              <p:nvPr/>
            </p:nvPicPr>
            <p:blipFill>
              <a:blip r:embed="rId92"/>
              <a:stretch>
                <a:fillRect/>
              </a:stretch>
            </p:blipFill>
            <p:spPr>
              <a:xfrm>
                <a:off x="5264298" y="5099245"/>
                <a:ext cx="397317" cy="377844"/>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31" name="Ink 30">
                <a:extLst>
                  <a:ext uri="{FF2B5EF4-FFF2-40B4-BE49-F238E27FC236}">
                    <a16:creationId xmlns:a16="http://schemas.microsoft.com/office/drawing/2014/main" id="{68EC6A23-E788-7C1F-3137-27333F59F26F}"/>
                  </a:ext>
                </a:extLst>
              </p14:cNvPr>
              <p14:cNvContentPartPr/>
              <p14:nvPr/>
            </p14:nvContentPartPr>
            <p14:xfrm>
              <a:off x="5181942" y="3298788"/>
              <a:ext cx="217568" cy="1035422"/>
            </p14:xfrm>
          </p:contentPart>
        </mc:Choice>
        <mc:Fallback>
          <p:pic>
            <p:nvPicPr>
              <p:cNvPr id="31" name="Ink 30">
                <a:extLst>
                  <a:ext uri="{FF2B5EF4-FFF2-40B4-BE49-F238E27FC236}">
                    <a16:creationId xmlns:a16="http://schemas.microsoft.com/office/drawing/2014/main" id="{68EC6A23-E788-7C1F-3137-27333F59F26F}"/>
                  </a:ext>
                </a:extLst>
              </p:cNvPr>
              <p:cNvPicPr/>
              <p:nvPr/>
            </p:nvPicPr>
            <p:blipFill>
              <a:blip r:embed="rId94"/>
              <a:stretch>
                <a:fillRect/>
              </a:stretch>
            </p:blipFill>
            <p:spPr>
              <a:xfrm>
                <a:off x="5146040" y="3226809"/>
                <a:ext cx="289014" cy="1179021"/>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34" name="Ink 33">
                <a:extLst>
                  <a:ext uri="{FF2B5EF4-FFF2-40B4-BE49-F238E27FC236}">
                    <a16:creationId xmlns:a16="http://schemas.microsoft.com/office/drawing/2014/main" id="{B0699163-CD96-E3E9-D4D4-817DB97C0328}"/>
                  </a:ext>
                </a:extLst>
              </p14:cNvPr>
              <p14:cNvContentPartPr/>
              <p14:nvPr/>
            </p14:nvContentPartPr>
            <p14:xfrm>
              <a:off x="6887600" y="3040014"/>
              <a:ext cx="1586918" cy="44118"/>
            </p14:xfrm>
          </p:contentPart>
        </mc:Choice>
        <mc:Fallback>
          <p:pic>
            <p:nvPicPr>
              <p:cNvPr id="34" name="Ink 33">
                <a:extLst>
                  <a:ext uri="{FF2B5EF4-FFF2-40B4-BE49-F238E27FC236}">
                    <a16:creationId xmlns:a16="http://schemas.microsoft.com/office/drawing/2014/main" id="{B0699163-CD96-E3E9-D4D4-817DB97C0328}"/>
                  </a:ext>
                </a:extLst>
              </p:cNvPr>
              <p:cNvPicPr/>
              <p:nvPr/>
            </p:nvPicPr>
            <p:blipFill>
              <a:blip r:embed="rId96"/>
              <a:stretch>
                <a:fillRect/>
              </a:stretch>
            </p:blipFill>
            <p:spPr>
              <a:xfrm>
                <a:off x="6851607" y="2968856"/>
                <a:ext cx="1658543" cy="186078"/>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35" name="Ink 34">
                <a:extLst>
                  <a:ext uri="{FF2B5EF4-FFF2-40B4-BE49-F238E27FC236}">
                    <a16:creationId xmlns:a16="http://schemas.microsoft.com/office/drawing/2014/main" id="{DE192BC0-E302-2E08-C6C0-02F3C7A66DF8}"/>
                  </a:ext>
                </a:extLst>
              </p14:cNvPr>
              <p14:cNvContentPartPr/>
              <p14:nvPr/>
            </p14:nvContentPartPr>
            <p14:xfrm>
              <a:off x="6880985" y="3090462"/>
              <a:ext cx="1538780" cy="176234"/>
            </p14:xfrm>
          </p:contentPart>
        </mc:Choice>
        <mc:Fallback>
          <p:pic>
            <p:nvPicPr>
              <p:cNvPr id="35" name="Ink 34">
                <a:extLst>
                  <a:ext uri="{FF2B5EF4-FFF2-40B4-BE49-F238E27FC236}">
                    <a16:creationId xmlns:a16="http://schemas.microsoft.com/office/drawing/2014/main" id="{DE192BC0-E302-2E08-C6C0-02F3C7A66DF8}"/>
                  </a:ext>
                </a:extLst>
              </p:cNvPr>
              <p:cNvPicPr/>
              <p:nvPr/>
            </p:nvPicPr>
            <p:blipFill>
              <a:blip r:embed="rId98"/>
              <a:stretch>
                <a:fillRect/>
              </a:stretch>
            </p:blipFill>
            <p:spPr>
              <a:xfrm>
                <a:off x="6844990" y="3018676"/>
                <a:ext cx="1610410" cy="319447"/>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6" name="Ink 35">
                <a:extLst>
                  <a:ext uri="{FF2B5EF4-FFF2-40B4-BE49-F238E27FC236}">
                    <a16:creationId xmlns:a16="http://schemas.microsoft.com/office/drawing/2014/main" id="{4B40F013-BBA6-8D58-FDAA-9D54037D6CB7}"/>
                  </a:ext>
                </a:extLst>
              </p14:cNvPr>
              <p14:cNvContentPartPr/>
              <p14:nvPr/>
            </p14:nvContentPartPr>
            <p14:xfrm>
              <a:off x="6887724" y="3356919"/>
              <a:ext cx="1524251" cy="22595"/>
            </p14:xfrm>
          </p:contentPart>
        </mc:Choice>
        <mc:Fallback>
          <p:pic>
            <p:nvPicPr>
              <p:cNvPr id="36" name="Ink 35">
                <a:extLst>
                  <a:ext uri="{FF2B5EF4-FFF2-40B4-BE49-F238E27FC236}">
                    <a16:creationId xmlns:a16="http://schemas.microsoft.com/office/drawing/2014/main" id="{4B40F013-BBA6-8D58-FDAA-9D54037D6CB7}"/>
                  </a:ext>
                </a:extLst>
              </p:cNvPr>
              <p:cNvPicPr/>
              <p:nvPr/>
            </p:nvPicPr>
            <p:blipFill>
              <a:blip r:embed="rId100"/>
              <a:stretch>
                <a:fillRect/>
              </a:stretch>
            </p:blipFill>
            <p:spPr>
              <a:xfrm>
                <a:off x="6851732" y="3286310"/>
                <a:ext cx="1595875" cy="163461"/>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8" name="Ink 37">
                <a:extLst>
                  <a:ext uri="{FF2B5EF4-FFF2-40B4-BE49-F238E27FC236}">
                    <a16:creationId xmlns:a16="http://schemas.microsoft.com/office/drawing/2014/main" id="{1FBAB0CD-A78D-AE2B-2FE5-36F816F5DCBC}"/>
                  </a:ext>
                </a:extLst>
              </p14:cNvPr>
              <p14:cNvContentPartPr/>
              <p14:nvPr/>
            </p14:nvContentPartPr>
            <p14:xfrm>
              <a:off x="7181866" y="3324985"/>
              <a:ext cx="503941" cy="10583"/>
            </p14:xfrm>
          </p:contentPart>
        </mc:Choice>
        <mc:Fallback>
          <p:pic>
            <p:nvPicPr>
              <p:cNvPr id="38" name="Ink 37">
                <a:extLst>
                  <a:ext uri="{FF2B5EF4-FFF2-40B4-BE49-F238E27FC236}">
                    <a16:creationId xmlns:a16="http://schemas.microsoft.com/office/drawing/2014/main" id="{1FBAB0CD-A78D-AE2B-2FE5-36F816F5DCBC}"/>
                  </a:ext>
                </a:extLst>
              </p:cNvPr>
              <p:cNvPicPr/>
              <p:nvPr/>
            </p:nvPicPr>
            <p:blipFill>
              <a:blip r:embed="rId102"/>
              <a:stretch>
                <a:fillRect/>
              </a:stretch>
            </p:blipFill>
            <p:spPr>
              <a:xfrm>
                <a:off x="7145896" y="1208385"/>
                <a:ext cx="575521" cy="4233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1" name="Ink 40">
                <a:extLst>
                  <a:ext uri="{FF2B5EF4-FFF2-40B4-BE49-F238E27FC236}">
                    <a16:creationId xmlns:a16="http://schemas.microsoft.com/office/drawing/2014/main" id="{C609E9DA-910F-BF35-90AC-2E1A02F029CA}"/>
                  </a:ext>
                </a:extLst>
              </p14:cNvPr>
              <p14:cNvContentPartPr/>
              <p14:nvPr/>
            </p14:nvContentPartPr>
            <p14:xfrm>
              <a:off x="6876231" y="3495104"/>
              <a:ext cx="1088281" cy="21239"/>
            </p14:xfrm>
          </p:contentPart>
        </mc:Choice>
        <mc:Fallback>
          <p:pic>
            <p:nvPicPr>
              <p:cNvPr id="41" name="Ink 40">
                <a:extLst>
                  <a:ext uri="{FF2B5EF4-FFF2-40B4-BE49-F238E27FC236}">
                    <a16:creationId xmlns:a16="http://schemas.microsoft.com/office/drawing/2014/main" id="{C609E9DA-910F-BF35-90AC-2E1A02F029CA}"/>
                  </a:ext>
                </a:extLst>
              </p:cNvPr>
              <p:cNvPicPr/>
              <p:nvPr/>
            </p:nvPicPr>
            <p:blipFill>
              <a:blip r:embed="rId104"/>
              <a:stretch>
                <a:fillRect/>
              </a:stretch>
            </p:blipFill>
            <p:spPr>
              <a:xfrm>
                <a:off x="6840243" y="3424307"/>
                <a:ext cx="1159897" cy="162478"/>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42" name="Ink 41">
                <a:extLst>
                  <a:ext uri="{FF2B5EF4-FFF2-40B4-BE49-F238E27FC236}">
                    <a16:creationId xmlns:a16="http://schemas.microsoft.com/office/drawing/2014/main" id="{7C481D31-7BBE-8179-6D23-E9EF70638769}"/>
                  </a:ext>
                </a:extLst>
              </p14:cNvPr>
              <p14:cNvContentPartPr/>
              <p14:nvPr/>
            </p14:nvContentPartPr>
            <p14:xfrm>
              <a:off x="6873461" y="3606811"/>
              <a:ext cx="1055291" cy="10583"/>
            </p14:xfrm>
          </p:contentPart>
        </mc:Choice>
        <mc:Fallback>
          <p:pic>
            <p:nvPicPr>
              <p:cNvPr id="42" name="Ink 41">
                <a:extLst>
                  <a:ext uri="{FF2B5EF4-FFF2-40B4-BE49-F238E27FC236}">
                    <a16:creationId xmlns:a16="http://schemas.microsoft.com/office/drawing/2014/main" id="{7C481D31-7BBE-8179-6D23-E9EF70638769}"/>
                  </a:ext>
                </a:extLst>
              </p:cNvPr>
              <p:cNvPicPr/>
              <p:nvPr/>
            </p:nvPicPr>
            <p:blipFill>
              <a:blip r:embed="rId106"/>
              <a:stretch>
                <a:fillRect/>
              </a:stretch>
            </p:blipFill>
            <p:spPr>
              <a:xfrm>
                <a:off x="6837469" y="3371633"/>
                <a:ext cx="1126915" cy="479763"/>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3" name="Ink 42">
                <a:extLst>
                  <a:ext uri="{FF2B5EF4-FFF2-40B4-BE49-F238E27FC236}">
                    <a16:creationId xmlns:a16="http://schemas.microsoft.com/office/drawing/2014/main" id="{4DE60E09-9C0E-049B-1D61-9A512537CEA0}"/>
                  </a:ext>
                </a:extLst>
              </p14:cNvPr>
              <p14:cNvContentPartPr/>
              <p14:nvPr/>
            </p14:nvContentPartPr>
            <p14:xfrm>
              <a:off x="6881812" y="3791148"/>
              <a:ext cx="823071" cy="10583"/>
            </p14:xfrm>
          </p:contentPart>
        </mc:Choice>
        <mc:Fallback>
          <p:pic>
            <p:nvPicPr>
              <p:cNvPr id="43" name="Ink 42">
                <a:extLst>
                  <a:ext uri="{FF2B5EF4-FFF2-40B4-BE49-F238E27FC236}">
                    <a16:creationId xmlns:a16="http://schemas.microsoft.com/office/drawing/2014/main" id="{4DE60E09-9C0E-049B-1D61-9A512537CEA0}"/>
                  </a:ext>
                </a:extLst>
              </p:cNvPr>
              <p:cNvPicPr/>
              <p:nvPr/>
            </p:nvPicPr>
            <p:blipFill>
              <a:blip r:embed="rId108"/>
              <a:stretch>
                <a:fillRect/>
              </a:stretch>
            </p:blipFill>
            <p:spPr>
              <a:xfrm>
                <a:off x="6845823" y="1674548"/>
                <a:ext cx="894689" cy="42332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4" name="Ink 43">
                <a:extLst>
                  <a:ext uri="{FF2B5EF4-FFF2-40B4-BE49-F238E27FC236}">
                    <a16:creationId xmlns:a16="http://schemas.microsoft.com/office/drawing/2014/main" id="{B02C2133-1174-75AA-E381-5743956F3202}"/>
                  </a:ext>
                </a:extLst>
              </p14:cNvPr>
              <p14:cNvContentPartPr/>
              <p14:nvPr/>
            </p14:nvContentPartPr>
            <p14:xfrm>
              <a:off x="6878959" y="3680953"/>
              <a:ext cx="857153" cy="10583"/>
            </p14:xfrm>
          </p:contentPart>
        </mc:Choice>
        <mc:Fallback>
          <p:pic>
            <p:nvPicPr>
              <p:cNvPr id="44" name="Ink 43">
                <a:extLst>
                  <a:ext uri="{FF2B5EF4-FFF2-40B4-BE49-F238E27FC236}">
                    <a16:creationId xmlns:a16="http://schemas.microsoft.com/office/drawing/2014/main" id="{B02C2133-1174-75AA-E381-5743956F3202}"/>
                  </a:ext>
                </a:extLst>
              </p:cNvPr>
              <p:cNvPicPr/>
              <p:nvPr/>
            </p:nvPicPr>
            <p:blipFill>
              <a:blip r:embed="rId110"/>
              <a:stretch>
                <a:fillRect/>
              </a:stretch>
            </p:blipFill>
            <p:spPr>
              <a:xfrm>
                <a:off x="6842974" y="3610400"/>
                <a:ext cx="928762" cy="151337"/>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6" name="Ink 45">
                <a:extLst>
                  <a:ext uri="{FF2B5EF4-FFF2-40B4-BE49-F238E27FC236}">
                    <a16:creationId xmlns:a16="http://schemas.microsoft.com/office/drawing/2014/main" id="{FD35F638-4607-9369-4FBC-F228128337B3}"/>
                  </a:ext>
                </a:extLst>
              </p14:cNvPr>
              <p14:cNvContentPartPr/>
              <p14:nvPr/>
            </p14:nvContentPartPr>
            <p14:xfrm>
              <a:off x="6861885" y="3877802"/>
              <a:ext cx="1033453" cy="10583"/>
            </p14:xfrm>
          </p:contentPart>
        </mc:Choice>
        <mc:Fallback>
          <p:pic>
            <p:nvPicPr>
              <p:cNvPr id="46" name="Ink 45">
                <a:extLst>
                  <a:ext uri="{FF2B5EF4-FFF2-40B4-BE49-F238E27FC236}">
                    <a16:creationId xmlns:a16="http://schemas.microsoft.com/office/drawing/2014/main" id="{FD35F638-4607-9369-4FBC-F228128337B3}"/>
                  </a:ext>
                </a:extLst>
              </p:cNvPr>
              <p:cNvPicPr/>
              <p:nvPr/>
            </p:nvPicPr>
            <p:blipFill>
              <a:blip r:embed="rId112"/>
              <a:stretch>
                <a:fillRect/>
              </a:stretch>
            </p:blipFill>
            <p:spPr>
              <a:xfrm>
                <a:off x="6825901" y="3809525"/>
                <a:ext cx="1105061" cy="146796"/>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7" name="Ink 46">
                <a:extLst>
                  <a:ext uri="{FF2B5EF4-FFF2-40B4-BE49-F238E27FC236}">
                    <a16:creationId xmlns:a16="http://schemas.microsoft.com/office/drawing/2014/main" id="{FE32FBC2-623E-DAE2-5857-169211487B08}"/>
                  </a:ext>
                </a:extLst>
              </p14:cNvPr>
              <p14:cNvContentPartPr/>
              <p14:nvPr/>
            </p14:nvContentPartPr>
            <p14:xfrm>
              <a:off x="6860894" y="3978592"/>
              <a:ext cx="1014158" cy="29555"/>
            </p14:xfrm>
          </p:contentPart>
        </mc:Choice>
        <mc:Fallback>
          <p:pic>
            <p:nvPicPr>
              <p:cNvPr id="47" name="Ink 46">
                <a:extLst>
                  <a:ext uri="{FF2B5EF4-FFF2-40B4-BE49-F238E27FC236}">
                    <a16:creationId xmlns:a16="http://schemas.microsoft.com/office/drawing/2014/main" id="{FE32FBC2-623E-DAE2-5857-169211487B08}"/>
                  </a:ext>
                </a:extLst>
              </p:cNvPr>
              <p:cNvPicPr/>
              <p:nvPr/>
            </p:nvPicPr>
            <p:blipFill>
              <a:blip r:embed="rId114"/>
              <a:stretch>
                <a:fillRect/>
              </a:stretch>
            </p:blipFill>
            <p:spPr>
              <a:xfrm>
                <a:off x="6824905" y="3907375"/>
                <a:ext cx="1085775" cy="171633"/>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8" name="Ink 47">
                <a:extLst>
                  <a:ext uri="{FF2B5EF4-FFF2-40B4-BE49-F238E27FC236}">
                    <a16:creationId xmlns:a16="http://schemas.microsoft.com/office/drawing/2014/main" id="{BD67D69C-1A7E-166C-FC6F-7FC6E94DBF59}"/>
                  </a:ext>
                </a:extLst>
              </p14:cNvPr>
              <p14:cNvContentPartPr/>
              <p14:nvPr/>
            </p14:nvContentPartPr>
            <p14:xfrm>
              <a:off x="6891129" y="3117411"/>
              <a:ext cx="656825" cy="214643"/>
            </p14:xfrm>
          </p:contentPart>
        </mc:Choice>
        <mc:Fallback>
          <p:pic>
            <p:nvPicPr>
              <p:cNvPr id="48" name="Ink 47">
                <a:extLst>
                  <a:ext uri="{FF2B5EF4-FFF2-40B4-BE49-F238E27FC236}">
                    <a16:creationId xmlns:a16="http://schemas.microsoft.com/office/drawing/2014/main" id="{BD67D69C-1A7E-166C-FC6F-7FC6E94DBF59}"/>
                  </a:ext>
                </a:extLst>
              </p:cNvPr>
              <p:cNvPicPr/>
              <p:nvPr/>
            </p:nvPicPr>
            <p:blipFill>
              <a:blip r:embed="rId116"/>
              <a:stretch>
                <a:fillRect/>
              </a:stretch>
            </p:blipFill>
            <p:spPr>
              <a:xfrm>
                <a:off x="6855158" y="3045624"/>
                <a:ext cx="728407" cy="357858"/>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0" name="Ink 49">
                <a:extLst>
                  <a:ext uri="{FF2B5EF4-FFF2-40B4-BE49-F238E27FC236}">
                    <a16:creationId xmlns:a16="http://schemas.microsoft.com/office/drawing/2014/main" id="{25FB37EB-D4CC-9C2B-FA12-E52CB17B4AC7}"/>
                  </a:ext>
                </a:extLst>
              </p14:cNvPr>
              <p14:cNvContentPartPr/>
              <p14:nvPr/>
            </p14:nvContentPartPr>
            <p14:xfrm>
              <a:off x="8630542" y="3101825"/>
              <a:ext cx="1380511" cy="31367"/>
            </p14:xfrm>
          </p:contentPart>
        </mc:Choice>
        <mc:Fallback>
          <p:pic>
            <p:nvPicPr>
              <p:cNvPr id="50" name="Ink 49">
                <a:extLst>
                  <a:ext uri="{FF2B5EF4-FFF2-40B4-BE49-F238E27FC236}">
                    <a16:creationId xmlns:a16="http://schemas.microsoft.com/office/drawing/2014/main" id="{25FB37EB-D4CC-9C2B-FA12-E52CB17B4AC7}"/>
                  </a:ext>
                </a:extLst>
              </p:cNvPr>
              <p:cNvPicPr/>
              <p:nvPr/>
            </p:nvPicPr>
            <p:blipFill>
              <a:blip r:embed="rId118"/>
              <a:stretch>
                <a:fillRect/>
              </a:stretch>
            </p:blipFill>
            <p:spPr>
              <a:xfrm>
                <a:off x="8594544" y="3031337"/>
                <a:ext cx="1452146" cy="17199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6" name="Ink 55">
                <a:extLst>
                  <a:ext uri="{FF2B5EF4-FFF2-40B4-BE49-F238E27FC236}">
                    <a16:creationId xmlns:a16="http://schemas.microsoft.com/office/drawing/2014/main" id="{42C3344D-5435-8AD6-38EE-74F34D48096A}"/>
                  </a:ext>
                </a:extLst>
              </p14:cNvPr>
              <p14:cNvContentPartPr/>
              <p14:nvPr/>
            </p14:nvContentPartPr>
            <p14:xfrm>
              <a:off x="8680193" y="3051433"/>
              <a:ext cx="1224657" cy="69119"/>
            </p14:xfrm>
          </p:contentPart>
        </mc:Choice>
        <mc:Fallback>
          <p:pic>
            <p:nvPicPr>
              <p:cNvPr id="56" name="Ink 55">
                <a:extLst>
                  <a:ext uri="{FF2B5EF4-FFF2-40B4-BE49-F238E27FC236}">
                    <a16:creationId xmlns:a16="http://schemas.microsoft.com/office/drawing/2014/main" id="{42C3344D-5435-8AD6-38EE-74F34D48096A}"/>
                  </a:ext>
                </a:extLst>
              </p:cNvPr>
              <p:cNvPicPr/>
              <p:nvPr/>
            </p:nvPicPr>
            <p:blipFill>
              <a:blip r:embed="rId120"/>
              <a:stretch>
                <a:fillRect/>
              </a:stretch>
            </p:blipFill>
            <p:spPr>
              <a:xfrm>
                <a:off x="8644205" y="2979807"/>
                <a:ext cx="1296272" cy="212013"/>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7" name="Ink 56">
                <a:extLst>
                  <a:ext uri="{FF2B5EF4-FFF2-40B4-BE49-F238E27FC236}">
                    <a16:creationId xmlns:a16="http://schemas.microsoft.com/office/drawing/2014/main" id="{2CB2F347-296C-8D52-D946-A46D77759D3C}"/>
                  </a:ext>
                </a:extLst>
              </p14:cNvPr>
              <p14:cNvContentPartPr/>
              <p14:nvPr/>
            </p14:nvContentPartPr>
            <p14:xfrm>
              <a:off x="8632711" y="3189663"/>
              <a:ext cx="1490912" cy="35032"/>
            </p14:xfrm>
          </p:contentPart>
        </mc:Choice>
        <mc:Fallback>
          <p:pic>
            <p:nvPicPr>
              <p:cNvPr id="57" name="Ink 56">
                <a:extLst>
                  <a:ext uri="{FF2B5EF4-FFF2-40B4-BE49-F238E27FC236}">
                    <a16:creationId xmlns:a16="http://schemas.microsoft.com/office/drawing/2014/main" id="{2CB2F347-296C-8D52-D946-A46D77759D3C}"/>
                  </a:ext>
                </a:extLst>
              </p:cNvPr>
              <p:cNvPicPr/>
              <p:nvPr/>
            </p:nvPicPr>
            <p:blipFill>
              <a:blip r:embed="rId122"/>
              <a:stretch>
                <a:fillRect/>
              </a:stretch>
            </p:blipFill>
            <p:spPr>
              <a:xfrm>
                <a:off x="8596725" y="3118169"/>
                <a:ext cx="1562525" cy="177662"/>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8" name="Ink 57">
                <a:extLst>
                  <a:ext uri="{FF2B5EF4-FFF2-40B4-BE49-F238E27FC236}">
                    <a16:creationId xmlns:a16="http://schemas.microsoft.com/office/drawing/2014/main" id="{194E880C-B920-DE16-6CE2-7609BF741E0B}"/>
                  </a:ext>
                </a:extLst>
              </p14:cNvPr>
              <p14:cNvContentPartPr/>
              <p14:nvPr/>
            </p14:nvContentPartPr>
            <p14:xfrm>
              <a:off x="8619009" y="3276673"/>
              <a:ext cx="1489982" cy="77706"/>
            </p14:xfrm>
          </p:contentPart>
        </mc:Choice>
        <mc:Fallback>
          <p:pic>
            <p:nvPicPr>
              <p:cNvPr id="58" name="Ink 57">
                <a:extLst>
                  <a:ext uri="{FF2B5EF4-FFF2-40B4-BE49-F238E27FC236}">
                    <a16:creationId xmlns:a16="http://schemas.microsoft.com/office/drawing/2014/main" id="{194E880C-B920-DE16-6CE2-7609BF741E0B}"/>
                  </a:ext>
                </a:extLst>
              </p:cNvPr>
              <p:cNvPicPr/>
              <p:nvPr/>
            </p:nvPicPr>
            <p:blipFill>
              <a:blip r:embed="rId124"/>
              <a:stretch>
                <a:fillRect/>
              </a:stretch>
            </p:blipFill>
            <p:spPr>
              <a:xfrm>
                <a:off x="8583019" y="3204723"/>
                <a:ext cx="1561602" cy="221246"/>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9" name="Ink 58">
                <a:extLst>
                  <a:ext uri="{FF2B5EF4-FFF2-40B4-BE49-F238E27FC236}">
                    <a16:creationId xmlns:a16="http://schemas.microsoft.com/office/drawing/2014/main" id="{69A37558-F74F-0271-F3BF-4B7BAE052AA6}"/>
                  </a:ext>
                </a:extLst>
              </p14:cNvPr>
              <p14:cNvContentPartPr/>
              <p14:nvPr/>
            </p14:nvContentPartPr>
            <p14:xfrm>
              <a:off x="8645797" y="3338315"/>
              <a:ext cx="1606759" cy="125865"/>
            </p14:xfrm>
          </p:contentPart>
        </mc:Choice>
        <mc:Fallback>
          <p:pic>
            <p:nvPicPr>
              <p:cNvPr id="59" name="Ink 58">
                <a:extLst>
                  <a:ext uri="{FF2B5EF4-FFF2-40B4-BE49-F238E27FC236}">
                    <a16:creationId xmlns:a16="http://schemas.microsoft.com/office/drawing/2014/main" id="{69A37558-F74F-0271-F3BF-4B7BAE052AA6}"/>
                  </a:ext>
                </a:extLst>
              </p:cNvPr>
              <p:cNvPicPr/>
              <p:nvPr/>
            </p:nvPicPr>
            <p:blipFill>
              <a:blip r:embed="rId126"/>
              <a:stretch>
                <a:fillRect/>
              </a:stretch>
            </p:blipFill>
            <p:spPr>
              <a:xfrm>
                <a:off x="8609803" y="3266392"/>
                <a:ext cx="1678386" cy="269351"/>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60" name="Ink 59">
                <a:extLst>
                  <a:ext uri="{FF2B5EF4-FFF2-40B4-BE49-F238E27FC236}">
                    <a16:creationId xmlns:a16="http://schemas.microsoft.com/office/drawing/2014/main" id="{82867B94-EA11-68A3-06E5-867D980D598F}"/>
                  </a:ext>
                </a:extLst>
              </p14:cNvPr>
              <p14:cNvContentPartPr/>
              <p14:nvPr/>
            </p14:nvContentPartPr>
            <p14:xfrm>
              <a:off x="9887190" y="3091242"/>
              <a:ext cx="224484" cy="10583"/>
            </p14:xfrm>
          </p:contentPart>
        </mc:Choice>
        <mc:Fallback>
          <p:pic>
            <p:nvPicPr>
              <p:cNvPr id="60" name="Ink 59">
                <a:extLst>
                  <a:ext uri="{FF2B5EF4-FFF2-40B4-BE49-F238E27FC236}">
                    <a16:creationId xmlns:a16="http://schemas.microsoft.com/office/drawing/2014/main" id="{82867B94-EA11-68A3-06E5-867D980D598F}"/>
                  </a:ext>
                </a:extLst>
              </p:cNvPr>
              <p:cNvPicPr/>
              <p:nvPr/>
            </p:nvPicPr>
            <p:blipFill>
              <a:blip r:embed="rId128"/>
              <a:stretch>
                <a:fillRect/>
              </a:stretch>
            </p:blipFill>
            <p:spPr>
              <a:xfrm>
                <a:off x="9851273" y="974642"/>
                <a:ext cx="295960" cy="4233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61" name="Ink 60">
                <a:extLst>
                  <a:ext uri="{FF2B5EF4-FFF2-40B4-BE49-F238E27FC236}">
                    <a16:creationId xmlns:a16="http://schemas.microsoft.com/office/drawing/2014/main" id="{2EBD490A-A627-942D-B679-1C7CD0CF09E4}"/>
                  </a:ext>
                </a:extLst>
              </p14:cNvPr>
              <p14:cNvContentPartPr/>
              <p14:nvPr/>
            </p14:nvContentPartPr>
            <p14:xfrm>
              <a:off x="8607515" y="3584287"/>
              <a:ext cx="987921" cy="39387"/>
            </p14:xfrm>
          </p:contentPart>
        </mc:Choice>
        <mc:Fallback>
          <p:pic>
            <p:nvPicPr>
              <p:cNvPr id="61" name="Ink 60">
                <a:extLst>
                  <a:ext uri="{FF2B5EF4-FFF2-40B4-BE49-F238E27FC236}">
                    <a16:creationId xmlns:a16="http://schemas.microsoft.com/office/drawing/2014/main" id="{2EBD490A-A627-942D-B679-1C7CD0CF09E4}"/>
                  </a:ext>
                </a:extLst>
              </p:cNvPr>
              <p:cNvPicPr/>
              <p:nvPr/>
            </p:nvPicPr>
            <p:blipFill>
              <a:blip r:embed="rId130"/>
              <a:stretch>
                <a:fillRect/>
              </a:stretch>
            </p:blipFill>
            <p:spPr>
              <a:xfrm>
                <a:off x="8571525" y="3512674"/>
                <a:ext cx="1059541" cy="182254"/>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62" name="Ink 61">
                <a:extLst>
                  <a:ext uri="{FF2B5EF4-FFF2-40B4-BE49-F238E27FC236}">
                    <a16:creationId xmlns:a16="http://schemas.microsoft.com/office/drawing/2014/main" id="{3818D927-946F-8BD5-292E-089BE5C2EF19}"/>
                  </a:ext>
                </a:extLst>
              </p14:cNvPr>
              <p14:cNvContentPartPr/>
              <p14:nvPr/>
            </p14:nvContentPartPr>
            <p14:xfrm>
              <a:off x="8606193" y="3369002"/>
              <a:ext cx="1089336" cy="326846"/>
            </p14:xfrm>
          </p:contentPart>
        </mc:Choice>
        <mc:Fallback>
          <p:pic>
            <p:nvPicPr>
              <p:cNvPr id="62" name="Ink 61">
                <a:extLst>
                  <a:ext uri="{FF2B5EF4-FFF2-40B4-BE49-F238E27FC236}">
                    <a16:creationId xmlns:a16="http://schemas.microsoft.com/office/drawing/2014/main" id="{3818D927-946F-8BD5-292E-089BE5C2EF19}"/>
                  </a:ext>
                </a:extLst>
              </p:cNvPr>
              <p:cNvPicPr/>
              <p:nvPr/>
            </p:nvPicPr>
            <p:blipFill>
              <a:blip r:embed="rId132"/>
              <a:stretch>
                <a:fillRect/>
              </a:stretch>
            </p:blipFill>
            <p:spPr>
              <a:xfrm>
                <a:off x="8570206" y="3297089"/>
                <a:ext cx="1160951" cy="470313"/>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63" name="Ink 62">
                <a:extLst>
                  <a:ext uri="{FF2B5EF4-FFF2-40B4-BE49-F238E27FC236}">
                    <a16:creationId xmlns:a16="http://schemas.microsoft.com/office/drawing/2014/main" id="{FFEE296E-975A-C12A-C410-B6903119ECA8}"/>
                  </a:ext>
                </a:extLst>
              </p14:cNvPr>
              <p14:cNvContentPartPr/>
              <p14:nvPr/>
            </p14:nvContentPartPr>
            <p14:xfrm>
              <a:off x="8603754" y="3757289"/>
              <a:ext cx="1296370" cy="106003"/>
            </p14:xfrm>
          </p:contentPart>
        </mc:Choice>
        <mc:Fallback>
          <p:pic>
            <p:nvPicPr>
              <p:cNvPr id="63" name="Ink 62">
                <a:extLst>
                  <a:ext uri="{FF2B5EF4-FFF2-40B4-BE49-F238E27FC236}">
                    <a16:creationId xmlns:a16="http://schemas.microsoft.com/office/drawing/2014/main" id="{FFEE296E-975A-C12A-C410-B6903119ECA8}"/>
                  </a:ext>
                </a:extLst>
              </p:cNvPr>
              <p:cNvPicPr/>
              <p:nvPr/>
            </p:nvPicPr>
            <p:blipFill>
              <a:blip r:embed="rId134"/>
              <a:stretch>
                <a:fillRect/>
              </a:stretch>
            </p:blipFill>
            <p:spPr>
              <a:xfrm>
                <a:off x="8567764" y="3685665"/>
                <a:ext cx="1367991" cy="248892"/>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64" name="Ink 63">
                <a:extLst>
                  <a:ext uri="{FF2B5EF4-FFF2-40B4-BE49-F238E27FC236}">
                    <a16:creationId xmlns:a16="http://schemas.microsoft.com/office/drawing/2014/main" id="{10F33024-1906-A99E-79D3-507EBDF4C6B3}"/>
                  </a:ext>
                </a:extLst>
              </p14:cNvPr>
              <p14:cNvContentPartPr/>
              <p14:nvPr/>
            </p14:nvContentPartPr>
            <p14:xfrm>
              <a:off x="8679697" y="3720330"/>
              <a:ext cx="1290759" cy="10583"/>
            </p14:xfrm>
          </p:contentPart>
        </mc:Choice>
        <mc:Fallback>
          <p:pic>
            <p:nvPicPr>
              <p:cNvPr id="64" name="Ink 63">
                <a:extLst>
                  <a:ext uri="{FF2B5EF4-FFF2-40B4-BE49-F238E27FC236}">
                    <a16:creationId xmlns:a16="http://schemas.microsoft.com/office/drawing/2014/main" id="{10F33024-1906-A99E-79D3-507EBDF4C6B3}"/>
                  </a:ext>
                </a:extLst>
              </p:cNvPr>
              <p:cNvPicPr/>
              <p:nvPr/>
            </p:nvPicPr>
            <p:blipFill>
              <a:blip r:embed="rId136"/>
              <a:stretch>
                <a:fillRect/>
              </a:stretch>
            </p:blipFill>
            <p:spPr>
              <a:xfrm>
                <a:off x="8643703" y="3614500"/>
                <a:ext cx="1362388" cy="221714"/>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65" name="Ink 64">
                <a:extLst>
                  <a:ext uri="{FF2B5EF4-FFF2-40B4-BE49-F238E27FC236}">
                    <a16:creationId xmlns:a16="http://schemas.microsoft.com/office/drawing/2014/main" id="{6F807E6A-06AC-A8A9-1C3D-0CFB1C65FC81}"/>
                  </a:ext>
                </a:extLst>
              </p14:cNvPr>
              <p14:cNvContentPartPr/>
              <p14:nvPr/>
            </p14:nvContentPartPr>
            <p14:xfrm>
              <a:off x="8608413" y="3736458"/>
              <a:ext cx="1423234" cy="191690"/>
            </p14:xfrm>
          </p:contentPart>
        </mc:Choice>
        <mc:Fallback>
          <p:pic>
            <p:nvPicPr>
              <p:cNvPr id="65" name="Ink 64">
                <a:extLst>
                  <a:ext uri="{FF2B5EF4-FFF2-40B4-BE49-F238E27FC236}">
                    <a16:creationId xmlns:a16="http://schemas.microsoft.com/office/drawing/2014/main" id="{6F807E6A-06AC-A8A9-1C3D-0CFB1C65FC81}"/>
                  </a:ext>
                </a:extLst>
              </p:cNvPr>
              <p:cNvPicPr/>
              <p:nvPr/>
            </p:nvPicPr>
            <p:blipFill>
              <a:blip r:embed="rId138"/>
              <a:stretch>
                <a:fillRect/>
              </a:stretch>
            </p:blipFill>
            <p:spPr>
              <a:xfrm>
                <a:off x="8572427" y="3664664"/>
                <a:ext cx="1494846" cy="334919"/>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66" name="Ink 65">
                <a:extLst>
                  <a:ext uri="{FF2B5EF4-FFF2-40B4-BE49-F238E27FC236}">
                    <a16:creationId xmlns:a16="http://schemas.microsoft.com/office/drawing/2014/main" id="{B7188DB6-EE69-42B2-1319-55BE6F6E8D13}"/>
                  </a:ext>
                </a:extLst>
              </p14:cNvPr>
              <p14:cNvContentPartPr/>
              <p14:nvPr/>
            </p14:nvContentPartPr>
            <p14:xfrm>
              <a:off x="5448726" y="2668561"/>
              <a:ext cx="2119900" cy="83382"/>
            </p14:xfrm>
          </p:contentPart>
        </mc:Choice>
        <mc:Fallback>
          <p:pic>
            <p:nvPicPr>
              <p:cNvPr id="66" name="Ink 65">
                <a:extLst>
                  <a:ext uri="{FF2B5EF4-FFF2-40B4-BE49-F238E27FC236}">
                    <a16:creationId xmlns:a16="http://schemas.microsoft.com/office/drawing/2014/main" id="{B7188DB6-EE69-42B2-1319-55BE6F6E8D13}"/>
                  </a:ext>
                </a:extLst>
              </p:cNvPr>
              <p:cNvPicPr/>
              <p:nvPr/>
            </p:nvPicPr>
            <p:blipFill>
              <a:blip r:embed="rId140"/>
              <a:stretch>
                <a:fillRect/>
              </a:stretch>
            </p:blipFill>
            <p:spPr>
              <a:xfrm>
                <a:off x="5430730" y="2632775"/>
                <a:ext cx="2155532" cy="154597"/>
              </a:xfrm>
              <a:prstGeom prst="rect">
                <a:avLst/>
              </a:prstGeom>
            </p:spPr>
          </p:pic>
        </mc:Fallback>
      </mc:AlternateContent>
    </p:spTree>
    <p:extLst>
      <p:ext uri="{BB962C8B-B14F-4D97-AF65-F5344CB8AC3E}">
        <p14:creationId xmlns:p14="http://schemas.microsoft.com/office/powerpoint/2010/main" val="2865485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36B8D8-4559-C140-B3D2-D01165B97963}"/>
              </a:ext>
            </a:extLst>
          </p:cNvPr>
          <p:cNvSpPr/>
          <p:nvPr/>
        </p:nvSpPr>
        <p:spPr>
          <a:xfrm>
            <a:off x="5047861" y="4949344"/>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B0FEE16-DE78-9346-8ADF-76D30FD1A43C}"/>
              </a:ext>
            </a:extLst>
          </p:cNvPr>
          <p:cNvPicPr>
            <a:picLocks noChangeAspect="1"/>
          </p:cNvPicPr>
          <p:nvPr/>
        </p:nvPicPr>
        <p:blipFill>
          <a:blip r:embed="rId3"/>
          <a:stretch>
            <a:fillRect/>
          </a:stretch>
        </p:blipFill>
        <p:spPr>
          <a:xfrm>
            <a:off x="4637314" y="5906279"/>
            <a:ext cx="3441261" cy="730678"/>
          </a:xfrm>
          <a:prstGeom prst="rect">
            <a:avLst/>
          </a:prstGeom>
        </p:spPr>
      </p:pic>
      <mc:AlternateContent xmlns:mc="http://schemas.openxmlformats.org/markup-compatibility/2006">
        <mc:Choice xmlns:p14="http://schemas.microsoft.com/office/powerpoint/2010/main" Requires="p14">
          <p:contentPart p14:bwMode="auto" r:id="rId4">
            <p14:nvContentPartPr>
              <p14:cNvPr id="23" name="Ink 22">
                <a:extLst>
                  <a:ext uri="{FF2B5EF4-FFF2-40B4-BE49-F238E27FC236}">
                    <a16:creationId xmlns:a16="http://schemas.microsoft.com/office/drawing/2014/main" id="{B78C554A-0B46-CA23-CEEB-EE2C742A76C7}"/>
                  </a:ext>
                </a:extLst>
              </p14:cNvPr>
              <p14:cNvContentPartPr/>
              <p14:nvPr/>
            </p14:nvContentPartPr>
            <p14:xfrm>
              <a:off x="4795345" y="620298"/>
              <a:ext cx="1404794" cy="37172"/>
            </p14:xfrm>
          </p:contentPart>
        </mc:Choice>
        <mc:Fallback>
          <p:pic>
            <p:nvPicPr>
              <p:cNvPr id="23" name="Ink 22">
                <a:extLst>
                  <a:ext uri="{FF2B5EF4-FFF2-40B4-BE49-F238E27FC236}">
                    <a16:creationId xmlns:a16="http://schemas.microsoft.com/office/drawing/2014/main" id="{B78C554A-0B46-CA23-CEEB-EE2C742A76C7}"/>
                  </a:ext>
                </a:extLst>
              </p:cNvPr>
              <p:cNvPicPr/>
              <p:nvPr/>
            </p:nvPicPr>
            <p:blipFill>
              <a:blip r:embed="rId5"/>
              <a:stretch>
                <a:fillRect/>
              </a:stretch>
            </p:blipFill>
            <p:spPr>
              <a:xfrm>
                <a:off x="4705386" y="441586"/>
                <a:ext cx="1584351" cy="39423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4" name="Ink 23">
                <a:extLst>
                  <a:ext uri="{FF2B5EF4-FFF2-40B4-BE49-F238E27FC236}">
                    <a16:creationId xmlns:a16="http://schemas.microsoft.com/office/drawing/2014/main" id="{9EEB28A1-9BFD-DA0A-AD4A-8CA4EFBE86A8}"/>
                  </a:ext>
                </a:extLst>
              </p14:cNvPr>
              <p14:cNvContentPartPr/>
              <p14:nvPr/>
            </p14:nvContentPartPr>
            <p14:xfrm>
              <a:off x="4834758" y="1037324"/>
              <a:ext cx="984381" cy="26848"/>
            </p14:xfrm>
          </p:contentPart>
        </mc:Choice>
        <mc:Fallback>
          <p:pic>
            <p:nvPicPr>
              <p:cNvPr id="24" name="Ink 23">
                <a:extLst>
                  <a:ext uri="{FF2B5EF4-FFF2-40B4-BE49-F238E27FC236}">
                    <a16:creationId xmlns:a16="http://schemas.microsoft.com/office/drawing/2014/main" id="{9EEB28A1-9BFD-DA0A-AD4A-8CA4EFBE86A8}"/>
                  </a:ext>
                </a:extLst>
              </p:cNvPr>
              <p:cNvPicPr/>
              <p:nvPr/>
            </p:nvPicPr>
            <p:blipFill>
              <a:blip r:embed="rId7"/>
              <a:stretch>
                <a:fillRect/>
              </a:stretch>
            </p:blipFill>
            <p:spPr>
              <a:xfrm>
                <a:off x="4744778" y="860692"/>
                <a:ext cx="1163981" cy="37975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6" name="Ink 25">
                <a:extLst>
                  <a:ext uri="{FF2B5EF4-FFF2-40B4-BE49-F238E27FC236}">
                    <a16:creationId xmlns:a16="http://schemas.microsoft.com/office/drawing/2014/main" id="{D67FB2BF-89BA-5CC2-50F6-97B408509B45}"/>
                  </a:ext>
                </a:extLst>
              </p14:cNvPr>
              <p14:cNvContentPartPr/>
              <p14:nvPr/>
            </p14:nvContentPartPr>
            <p14:xfrm>
              <a:off x="4795345" y="3652344"/>
              <a:ext cx="1276842" cy="26859"/>
            </p14:xfrm>
          </p:contentPart>
        </mc:Choice>
        <mc:Fallback>
          <p:pic>
            <p:nvPicPr>
              <p:cNvPr id="26" name="Ink 25">
                <a:extLst>
                  <a:ext uri="{FF2B5EF4-FFF2-40B4-BE49-F238E27FC236}">
                    <a16:creationId xmlns:a16="http://schemas.microsoft.com/office/drawing/2014/main" id="{D67FB2BF-89BA-5CC2-50F6-97B408509B45}"/>
                  </a:ext>
                </a:extLst>
              </p:cNvPr>
              <p:cNvPicPr/>
              <p:nvPr/>
            </p:nvPicPr>
            <p:blipFill>
              <a:blip r:embed="rId9"/>
              <a:stretch>
                <a:fillRect/>
              </a:stretch>
            </p:blipFill>
            <p:spPr>
              <a:xfrm>
                <a:off x="4705376" y="3475640"/>
                <a:ext cx="1456420" cy="37991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7" name="Ink 26">
                <a:extLst>
                  <a:ext uri="{FF2B5EF4-FFF2-40B4-BE49-F238E27FC236}">
                    <a16:creationId xmlns:a16="http://schemas.microsoft.com/office/drawing/2014/main" id="{7711DBC3-C30D-169B-C1C6-6B9E1739221F}"/>
                  </a:ext>
                </a:extLst>
              </p14:cNvPr>
              <p14:cNvContentPartPr/>
              <p14:nvPr/>
            </p14:nvContentPartPr>
            <p14:xfrm>
              <a:off x="4808483" y="4295059"/>
              <a:ext cx="989646" cy="54271"/>
            </p14:xfrm>
          </p:contentPart>
        </mc:Choice>
        <mc:Fallback>
          <p:pic>
            <p:nvPicPr>
              <p:cNvPr id="27" name="Ink 26">
                <a:extLst>
                  <a:ext uri="{FF2B5EF4-FFF2-40B4-BE49-F238E27FC236}">
                    <a16:creationId xmlns:a16="http://schemas.microsoft.com/office/drawing/2014/main" id="{7711DBC3-C30D-169B-C1C6-6B9E1739221F}"/>
                  </a:ext>
                </a:extLst>
              </p:cNvPr>
              <p:cNvPicPr/>
              <p:nvPr/>
            </p:nvPicPr>
            <p:blipFill>
              <a:blip r:embed="rId11"/>
              <a:stretch>
                <a:fillRect/>
              </a:stretch>
            </p:blipFill>
            <p:spPr>
              <a:xfrm>
                <a:off x="4718515" y="4116536"/>
                <a:ext cx="1169222" cy="410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 name="Ink 3">
                <a:extLst>
                  <a:ext uri="{FF2B5EF4-FFF2-40B4-BE49-F238E27FC236}">
                    <a16:creationId xmlns:a16="http://schemas.microsoft.com/office/drawing/2014/main" id="{9CB932BB-FBCA-40A2-716D-2BC70BD37AB7}"/>
                  </a:ext>
                </a:extLst>
              </p14:cNvPr>
              <p14:cNvContentPartPr/>
              <p14:nvPr/>
            </p14:nvContentPartPr>
            <p14:xfrm>
              <a:off x="4861034" y="4676781"/>
              <a:ext cx="4751433" cy="79722"/>
            </p14:xfrm>
          </p:contentPart>
        </mc:Choice>
        <mc:Fallback>
          <p:pic>
            <p:nvPicPr>
              <p:cNvPr id="4" name="Ink 3">
                <a:extLst>
                  <a:ext uri="{FF2B5EF4-FFF2-40B4-BE49-F238E27FC236}">
                    <a16:creationId xmlns:a16="http://schemas.microsoft.com/office/drawing/2014/main" id="{9CB932BB-FBCA-40A2-716D-2BC70BD37AB7}"/>
                  </a:ext>
                </a:extLst>
              </p:cNvPr>
              <p:cNvPicPr/>
              <p:nvPr/>
            </p:nvPicPr>
            <p:blipFill>
              <a:blip r:embed="rId13"/>
              <a:stretch>
                <a:fillRect/>
              </a:stretch>
            </p:blipFill>
            <p:spPr>
              <a:xfrm>
                <a:off x="4771038" y="4497227"/>
                <a:ext cx="4931065" cy="43847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E004A619-A5AF-2B51-6711-5678817C5C3F}"/>
                  </a:ext>
                </a:extLst>
              </p14:cNvPr>
              <p14:cNvContentPartPr/>
              <p14:nvPr/>
            </p14:nvContentPartPr>
            <p14:xfrm>
              <a:off x="5583620" y="4794772"/>
              <a:ext cx="512067" cy="13710"/>
            </p14:xfrm>
          </p:contentPart>
        </mc:Choice>
        <mc:Fallback>
          <p:pic>
            <p:nvPicPr>
              <p:cNvPr id="7" name="Ink 6">
                <a:extLst>
                  <a:ext uri="{FF2B5EF4-FFF2-40B4-BE49-F238E27FC236}">
                    <a16:creationId xmlns:a16="http://schemas.microsoft.com/office/drawing/2014/main" id="{E004A619-A5AF-2B51-6711-5678817C5C3F}"/>
                  </a:ext>
                </a:extLst>
              </p:cNvPr>
              <p:cNvPicPr/>
              <p:nvPr/>
            </p:nvPicPr>
            <p:blipFill>
              <a:blip r:embed="rId15"/>
              <a:stretch>
                <a:fillRect/>
              </a:stretch>
            </p:blipFill>
            <p:spPr>
              <a:xfrm>
                <a:off x="5493721" y="4623397"/>
                <a:ext cx="691506" cy="356117"/>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318E3AB1-B897-FCB7-190D-538B8D3B43C6}"/>
                  </a:ext>
                </a:extLst>
              </p14:cNvPr>
              <p14:cNvContentPartPr/>
              <p14:nvPr/>
            </p14:nvContentPartPr>
            <p14:xfrm>
              <a:off x="4795344" y="4913021"/>
              <a:ext cx="4597448" cy="106343"/>
            </p14:xfrm>
          </p:contentPart>
        </mc:Choice>
        <mc:Fallback>
          <p:pic>
            <p:nvPicPr>
              <p:cNvPr id="10" name="Ink 9">
                <a:extLst>
                  <a:ext uri="{FF2B5EF4-FFF2-40B4-BE49-F238E27FC236}">
                    <a16:creationId xmlns:a16="http://schemas.microsoft.com/office/drawing/2014/main" id="{318E3AB1-B897-FCB7-190D-538B8D3B43C6}"/>
                  </a:ext>
                </a:extLst>
              </p:cNvPr>
              <p:cNvPicPr/>
              <p:nvPr/>
            </p:nvPicPr>
            <p:blipFill>
              <a:blip r:embed="rId17"/>
              <a:stretch>
                <a:fillRect/>
              </a:stretch>
            </p:blipFill>
            <p:spPr>
              <a:xfrm>
                <a:off x="4705353" y="4733992"/>
                <a:ext cx="4777070" cy="46404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96EBB4A4-86BB-7864-7828-E47CEFC79F05}"/>
                  </a:ext>
                </a:extLst>
              </p14:cNvPr>
              <p14:cNvContentPartPr/>
              <p14:nvPr/>
            </p14:nvContentPartPr>
            <p14:xfrm>
              <a:off x="5563457" y="5372867"/>
              <a:ext cx="550464" cy="53098"/>
            </p14:xfrm>
          </p:contentPart>
        </mc:Choice>
        <mc:Fallback>
          <p:pic>
            <p:nvPicPr>
              <p:cNvPr id="12" name="Ink 11">
                <a:extLst>
                  <a:ext uri="{FF2B5EF4-FFF2-40B4-BE49-F238E27FC236}">
                    <a16:creationId xmlns:a16="http://schemas.microsoft.com/office/drawing/2014/main" id="{96EBB4A4-86BB-7864-7828-E47CEFC79F05}"/>
                  </a:ext>
                </a:extLst>
              </p:cNvPr>
              <p:cNvPicPr/>
              <p:nvPr/>
            </p:nvPicPr>
            <p:blipFill>
              <a:blip r:embed="rId19"/>
              <a:stretch>
                <a:fillRect/>
              </a:stretch>
            </p:blipFill>
            <p:spPr>
              <a:xfrm>
                <a:off x="5473512" y="5193482"/>
                <a:ext cx="729994" cy="41151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CFFF7CDE-D001-CF41-45E6-06B89CDF8CEF}"/>
                  </a:ext>
                </a:extLst>
              </p14:cNvPr>
              <p14:cNvContentPartPr/>
              <p14:nvPr/>
            </p14:nvContentPartPr>
            <p14:xfrm>
              <a:off x="4809826" y="5109863"/>
              <a:ext cx="681828" cy="27067"/>
            </p14:xfrm>
          </p:contentPart>
        </mc:Choice>
        <mc:Fallback>
          <p:pic>
            <p:nvPicPr>
              <p:cNvPr id="14" name="Ink 13">
                <a:extLst>
                  <a:ext uri="{FF2B5EF4-FFF2-40B4-BE49-F238E27FC236}">
                    <a16:creationId xmlns:a16="http://schemas.microsoft.com/office/drawing/2014/main" id="{CFFF7CDE-D001-CF41-45E6-06B89CDF8CEF}"/>
                  </a:ext>
                </a:extLst>
              </p:cNvPr>
              <p:cNvPicPr/>
              <p:nvPr/>
            </p:nvPicPr>
            <p:blipFill>
              <a:blip r:embed="rId21"/>
              <a:stretch>
                <a:fillRect/>
              </a:stretch>
            </p:blipFill>
            <p:spPr>
              <a:xfrm>
                <a:off x="4719875" y="4931791"/>
                <a:ext cx="861370" cy="382856"/>
              </a:xfrm>
              <a:prstGeom prst="rect">
                <a:avLst/>
              </a:prstGeom>
            </p:spPr>
          </p:pic>
        </mc:Fallback>
      </mc:AlternateContent>
      <p:sp>
        <p:nvSpPr>
          <p:cNvPr id="9" name="Title 1">
            <a:extLst>
              <a:ext uri="{FF2B5EF4-FFF2-40B4-BE49-F238E27FC236}">
                <a16:creationId xmlns:a16="http://schemas.microsoft.com/office/drawing/2014/main" id="{A2D12577-ED86-A326-B4B7-095AE7A8B34F}"/>
              </a:ext>
            </a:extLst>
          </p:cNvPr>
          <p:cNvSpPr>
            <a:spLocks noGrp="1"/>
          </p:cNvSpPr>
          <p:nvPr/>
        </p:nvSpPr>
        <p:spPr>
          <a:xfrm>
            <a:off x="1160917" y="812151"/>
            <a:ext cx="2266251" cy="2150914"/>
          </a:xfrm>
          <a:prstGeom prst="ellipse">
            <a:avLst/>
          </a:prstGeom>
          <a:solidFill>
            <a:srgbClr val="E36C0B"/>
          </a:solidFill>
          <a:ln w="174625" cmpd="thinThick">
            <a:solidFill>
              <a:srgbClr val="E36C0B"/>
            </a:solidFill>
          </a:ln>
        </p:spPr>
        <p:txBody>
          <a:bodyPr vert="horz" lIns="9144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a:solidFill>
                <a:srgbClr val="FFFFFF"/>
              </a:solidFill>
              <a:ea typeface="Calibri Light"/>
              <a:cs typeface="Calibri Light"/>
            </a:endParaRPr>
          </a:p>
        </p:txBody>
      </p:sp>
      <p:sp>
        <p:nvSpPr>
          <p:cNvPr id="18" name="Text Placeholder 1">
            <a:extLst>
              <a:ext uri="{FF2B5EF4-FFF2-40B4-BE49-F238E27FC236}">
                <a16:creationId xmlns:a16="http://schemas.microsoft.com/office/drawing/2014/main" id="{409BE56E-19A2-5388-8B9D-89086C02ABF5}"/>
              </a:ext>
            </a:extLst>
          </p:cNvPr>
          <p:cNvSpPr txBox="1">
            <a:spLocks/>
          </p:cNvSpPr>
          <p:nvPr/>
        </p:nvSpPr>
        <p:spPr>
          <a:xfrm>
            <a:off x="1200015" y="1232201"/>
            <a:ext cx="2192230" cy="1314363"/>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80000"/>
              </a:lnSpc>
              <a:buNone/>
            </a:pPr>
            <a:r>
              <a:rPr lang="en-US" sz="2500" b="1">
                <a:solidFill>
                  <a:schemeClr val="bg1"/>
                </a:solidFill>
                <a:latin typeface="Calibri"/>
                <a:ea typeface="Calibri Light"/>
                <a:cs typeface="Calibri Light"/>
              </a:rPr>
              <a:t>Sample Document A: Air Defense Artillery</a:t>
            </a:r>
          </a:p>
        </p:txBody>
      </p:sp>
      <p:sp>
        <p:nvSpPr>
          <p:cNvPr id="22" name="TextBox 21">
            <a:extLst>
              <a:ext uri="{FF2B5EF4-FFF2-40B4-BE49-F238E27FC236}">
                <a16:creationId xmlns:a16="http://schemas.microsoft.com/office/drawing/2014/main" id="{8807E2FA-5CD8-3938-6EFE-FA59AF770671}"/>
              </a:ext>
            </a:extLst>
          </p:cNvPr>
          <p:cNvSpPr txBox="1"/>
          <p:nvPr/>
        </p:nvSpPr>
        <p:spPr>
          <a:xfrm>
            <a:off x="10884172" y="1083115"/>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Ranks</a:t>
            </a:r>
          </a:p>
        </p:txBody>
      </p:sp>
      <p:cxnSp>
        <p:nvCxnSpPr>
          <p:cNvPr id="33" name="Straight Arrow Connector 32">
            <a:extLst>
              <a:ext uri="{FF2B5EF4-FFF2-40B4-BE49-F238E27FC236}">
                <a16:creationId xmlns:a16="http://schemas.microsoft.com/office/drawing/2014/main" id="{CA7F8623-57A0-29C4-19D3-1F3719C53784}"/>
              </a:ext>
            </a:extLst>
          </p:cNvPr>
          <p:cNvCxnSpPr/>
          <p:nvPr/>
        </p:nvCxnSpPr>
        <p:spPr>
          <a:xfrm flipH="1">
            <a:off x="9706662" y="1261300"/>
            <a:ext cx="1126171" cy="1492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8D885A9D-86BD-81E9-443E-E4119C1C3E44}"/>
              </a:ext>
            </a:extLst>
          </p:cNvPr>
          <p:cNvSpPr/>
          <p:nvPr/>
        </p:nvSpPr>
        <p:spPr>
          <a:xfrm flipH="1">
            <a:off x="9781666" y="2393484"/>
            <a:ext cx="265043" cy="906516"/>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0B0A3396-153D-AB6E-4937-8DB8B491F6B3}"/>
              </a:ext>
            </a:extLst>
          </p:cNvPr>
          <p:cNvSpPr txBox="1"/>
          <p:nvPr/>
        </p:nvSpPr>
        <p:spPr>
          <a:xfrm>
            <a:off x="10091421" y="2665950"/>
            <a:ext cx="14429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Assignments</a:t>
            </a:r>
          </a:p>
        </p:txBody>
      </p:sp>
      <mc:AlternateContent xmlns:mc="http://schemas.openxmlformats.org/markup-compatibility/2006">
        <mc:Choice xmlns:p14="http://schemas.microsoft.com/office/powerpoint/2010/main" Requires="p14">
          <p:contentPart p14:bwMode="auto" r:id="rId22">
            <p14:nvContentPartPr>
              <p14:cNvPr id="41" name="Ink 40">
                <a:extLst>
                  <a:ext uri="{FF2B5EF4-FFF2-40B4-BE49-F238E27FC236}">
                    <a16:creationId xmlns:a16="http://schemas.microsoft.com/office/drawing/2014/main" id="{9AB28E59-A030-1D42-690B-802C38746D32}"/>
                  </a:ext>
                </a:extLst>
              </p14:cNvPr>
              <p14:cNvContentPartPr/>
              <p14:nvPr/>
            </p14:nvContentPartPr>
            <p14:xfrm>
              <a:off x="4862657" y="5044965"/>
              <a:ext cx="495891" cy="74923"/>
            </p14:xfrm>
          </p:contentPart>
        </mc:Choice>
        <mc:Fallback>
          <p:pic>
            <p:nvPicPr>
              <p:cNvPr id="41" name="Ink 40">
                <a:extLst>
                  <a:ext uri="{FF2B5EF4-FFF2-40B4-BE49-F238E27FC236}">
                    <a16:creationId xmlns:a16="http://schemas.microsoft.com/office/drawing/2014/main" id="{9AB28E59-A030-1D42-690B-802C38746D32}"/>
                  </a:ext>
                </a:extLst>
              </p:cNvPr>
              <p:cNvPicPr/>
              <p:nvPr/>
            </p:nvPicPr>
            <p:blipFill>
              <a:blip r:embed="rId23"/>
              <a:stretch>
                <a:fillRect/>
              </a:stretch>
            </p:blipFill>
            <p:spPr>
              <a:xfrm>
                <a:off x="4808717" y="4937420"/>
                <a:ext cx="603412" cy="28965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3" name="Ink 42">
                <a:extLst>
                  <a:ext uri="{FF2B5EF4-FFF2-40B4-BE49-F238E27FC236}">
                    <a16:creationId xmlns:a16="http://schemas.microsoft.com/office/drawing/2014/main" id="{7889349A-5C56-8665-2F4B-57C6C6E616F2}"/>
                  </a:ext>
                </a:extLst>
              </p14:cNvPr>
              <p14:cNvContentPartPr/>
              <p14:nvPr/>
            </p14:nvContentPartPr>
            <p14:xfrm>
              <a:off x="4759689" y="5401455"/>
              <a:ext cx="615263" cy="117066"/>
            </p14:xfrm>
          </p:contentPart>
        </mc:Choice>
        <mc:Fallback>
          <p:pic>
            <p:nvPicPr>
              <p:cNvPr id="43" name="Ink 42">
                <a:extLst>
                  <a:ext uri="{FF2B5EF4-FFF2-40B4-BE49-F238E27FC236}">
                    <a16:creationId xmlns:a16="http://schemas.microsoft.com/office/drawing/2014/main" id="{7889349A-5C56-8665-2F4B-57C6C6E616F2}"/>
                  </a:ext>
                </a:extLst>
              </p:cNvPr>
              <p:cNvPicPr/>
              <p:nvPr/>
            </p:nvPicPr>
            <p:blipFill>
              <a:blip r:embed="rId25"/>
              <a:stretch>
                <a:fillRect/>
              </a:stretch>
            </p:blipFill>
            <p:spPr>
              <a:xfrm>
                <a:off x="4669738" y="5221906"/>
                <a:ext cx="794805" cy="475805"/>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4" name="Ink 43">
                <a:extLst>
                  <a:ext uri="{FF2B5EF4-FFF2-40B4-BE49-F238E27FC236}">
                    <a16:creationId xmlns:a16="http://schemas.microsoft.com/office/drawing/2014/main" id="{EB9FD049-0753-6CB4-88F0-9A01E80A1810}"/>
                  </a:ext>
                </a:extLst>
              </p14:cNvPr>
              <p14:cNvContentPartPr/>
              <p14:nvPr/>
            </p14:nvContentPartPr>
            <p14:xfrm>
              <a:off x="4795344" y="4767698"/>
              <a:ext cx="801915" cy="134728"/>
            </p14:xfrm>
          </p:contentPart>
        </mc:Choice>
        <mc:Fallback>
          <p:pic>
            <p:nvPicPr>
              <p:cNvPr id="44" name="Ink 43">
                <a:extLst>
                  <a:ext uri="{FF2B5EF4-FFF2-40B4-BE49-F238E27FC236}">
                    <a16:creationId xmlns:a16="http://schemas.microsoft.com/office/drawing/2014/main" id="{EB9FD049-0753-6CB4-88F0-9A01E80A1810}"/>
                  </a:ext>
                </a:extLst>
              </p:cNvPr>
              <p:cNvPicPr/>
              <p:nvPr/>
            </p:nvPicPr>
            <p:blipFill>
              <a:blip r:embed="rId27"/>
              <a:stretch>
                <a:fillRect/>
              </a:stretch>
            </p:blipFill>
            <p:spPr>
              <a:xfrm>
                <a:off x="4705363" y="4588061"/>
                <a:ext cx="981518" cy="493643"/>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5" name="Ink 44">
                <a:extLst>
                  <a:ext uri="{FF2B5EF4-FFF2-40B4-BE49-F238E27FC236}">
                    <a16:creationId xmlns:a16="http://schemas.microsoft.com/office/drawing/2014/main" id="{15E7BC14-F1D6-E043-C8DC-BF622F667794}"/>
                  </a:ext>
                </a:extLst>
              </p14:cNvPr>
              <p14:cNvContentPartPr/>
              <p14:nvPr/>
            </p14:nvContentPartPr>
            <p14:xfrm>
              <a:off x="8500241" y="1024758"/>
              <a:ext cx="1128882" cy="13710"/>
            </p14:xfrm>
          </p:contentPart>
        </mc:Choice>
        <mc:Fallback>
          <p:pic>
            <p:nvPicPr>
              <p:cNvPr id="45" name="Ink 44">
                <a:extLst>
                  <a:ext uri="{FF2B5EF4-FFF2-40B4-BE49-F238E27FC236}">
                    <a16:creationId xmlns:a16="http://schemas.microsoft.com/office/drawing/2014/main" id="{15E7BC14-F1D6-E043-C8DC-BF622F667794}"/>
                  </a:ext>
                </a:extLst>
              </p:cNvPr>
              <p:cNvPicPr/>
              <p:nvPr/>
            </p:nvPicPr>
            <p:blipFill>
              <a:blip r:embed="rId29"/>
              <a:stretch>
                <a:fillRect/>
              </a:stretch>
            </p:blipFill>
            <p:spPr>
              <a:xfrm>
                <a:off x="8410276" y="848989"/>
                <a:ext cx="1308452" cy="364897"/>
              </a:xfrm>
              <a:prstGeom prst="rect">
                <a:avLst/>
              </a:prstGeom>
            </p:spPr>
          </p:pic>
        </mc:Fallback>
      </mc:AlternateContent>
      <p:cxnSp>
        <p:nvCxnSpPr>
          <p:cNvPr id="52" name="Straight Arrow Connector 51">
            <a:extLst>
              <a:ext uri="{FF2B5EF4-FFF2-40B4-BE49-F238E27FC236}">
                <a16:creationId xmlns:a16="http://schemas.microsoft.com/office/drawing/2014/main" id="{6E3B4ECD-0BF5-40BC-10E3-C84C4CBE7DA6}"/>
              </a:ext>
            </a:extLst>
          </p:cNvPr>
          <p:cNvCxnSpPr>
            <a:cxnSpLocks/>
          </p:cNvCxnSpPr>
          <p:nvPr/>
        </p:nvCxnSpPr>
        <p:spPr>
          <a:xfrm flipH="1" flipV="1">
            <a:off x="9737842" y="2153065"/>
            <a:ext cx="1161295" cy="25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F820BD7-A789-BE23-16AA-8D042BC145C3}"/>
              </a:ext>
            </a:extLst>
          </p:cNvPr>
          <p:cNvSpPr txBox="1"/>
          <p:nvPr/>
        </p:nvSpPr>
        <p:spPr>
          <a:xfrm>
            <a:off x="10945577" y="1984111"/>
            <a:ext cx="9896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Calibri"/>
                <a:cs typeface="Calibri"/>
              </a:rPr>
              <a:t>Type</a:t>
            </a:r>
          </a:p>
        </p:txBody>
      </p:sp>
      <p:pic>
        <p:nvPicPr>
          <p:cNvPr id="2" name="Picture 2" descr="A picture containing text, screenshot, diagram, font&#10;&#10;Description automatically generated">
            <a:extLst>
              <a:ext uri="{FF2B5EF4-FFF2-40B4-BE49-F238E27FC236}">
                <a16:creationId xmlns:a16="http://schemas.microsoft.com/office/drawing/2014/main" id="{D0DAD4E0-E4ED-30BA-43F0-729C088BE63F}"/>
              </a:ext>
            </a:extLst>
          </p:cNvPr>
          <p:cNvPicPr>
            <a:picLocks noChangeAspect="1"/>
          </p:cNvPicPr>
          <p:nvPr/>
        </p:nvPicPr>
        <p:blipFill>
          <a:blip r:embed="rId30"/>
          <a:stretch>
            <a:fillRect/>
          </a:stretch>
        </p:blipFill>
        <p:spPr>
          <a:xfrm>
            <a:off x="4757530" y="212729"/>
            <a:ext cx="4830417" cy="5620843"/>
          </a:xfrm>
          <a:prstGeom prst="rect">
            <a:avLst/>
          </a:prstGeom>
        </p:spPr>
      </p:pic>
      <mc:AlternateContent xmlns:mc="http://schemas.openxmlformats.org/markup-compatibility/2006">
        <mc:Choice xmlns:p14="http://schemas.microsoft.com/office/powerpoint/2010/main" Requires="p14">
          <p:contentPart p14:bwMode="auto" r:id="rId31">
            <p14:nvContentPartPr>
              <p14:cNvPr id="3" name="Ink 2">
                <a:extLst>
                  <a:ext uri="{FF2B5EF4-FFF2-40B4-BE49-F238E27FC236}">
                    <a16:creationId xmlns:a16="http://schemas.microsoft.com/office/drawing/2014/main" id="{3A719AEE-98B5-5FDA-FEFE-78A53A3EAD35}"/>
                  </a:ext>
                </a:extLst>
              </p14:cNvPr>
              <p14:cNvContentPartPr/>
              <p14:nvPr/>
            </p14:nvContentPartPr>
            <p14:xfrm>
              <a:off x="5508335" y="1397247"/>
              <a:ext cx="91652" cy="10583"/>
            </p14:xfrm>
          </p:contentPart>
        </mc:Choice>
        <mc:Fallback>
          <p:pic>
            <p:nvPicPr>
              <p:cNvPr id="3" name="Ink 2">
                <a:extLst>
                  <a:ext uri="{FF2B5EF4-FFF2-40B4-BE49-F238E27FC236}">
                    <a16:creationId xmlns:a16="http://schemas.microsoft.com/office/drawing/2014/main" id="{3A719AEE-98B5-5FDA-FEFE-78A53A3EAD35}"/>
                  </a:ext>
                </a:extLst>
              </p:cNvPr>
              <p:cNvPicPr/>
              <p:nvPr/>
            </p:nvPicPr>
            <p:blipFill>
              <a:blip r:embed="rId32"/>
              <a:stretch>
                <a:fillRect/>
              </a:stretch>
            </p:blipFill>
            <p:spPr>
              <a:xfrm>
                <a:off x="5490364" y="1279658"/>
                <a:ext cx="127235" cy="244585"/>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3" name="Ink 12">
                <a:extLst>
                  <a:ext uri="{FF2B5EF4-FFF2-40B4-BE49-F238E27FC236}">
                    <a16:creationId xmlns:a16="http://schemas.microsoft.com/office/drawing/2014/main" id="{FBC707F2-6DBC-CB88-8ACD-7E94E0288068}"/>
                  </a:ext>
                </a:extLst>
              </p14:cNvPr>
              <p14:cNvContentPartPr/>
              <p14:nvPr/>
            </p14:nvContentPartPr>
            <p14:xfrm>
              <a:off x="5948618" y="1328398"/>
              <a:ext cx="169611" cy="10583"/>
            </p14:xfrm>
          </p:contentPart>
        </mc:Choice>
        <mc:Fallback>
          <p:pic>
            <p:nvPicPr>
              <p:cNvPr id="13" name="Ink 12">
                <a:extLst>
                  <a:ext uri="{FF2B5EF4-FFF2-40B4-BE49-F238E27FC236}">
                    <a16:creationId xmlns:a16="http://schemas.microsoft.com/office/drawing/2014/main" id="{FBC707F2-6DBC-CB88-8ACD-7E94E0288068}"/>
                  </a:ext>
                </a:extLst>
              </p:cNvPr>
              <p:cNvPicPr/>
              <p:nvPr/>
            </p:nvPicPr>
            <p:blipFill>
              <a:blip r:embed="rId34"/>
              <a:stretch>
                <a:fillRect/>
              </a:stretch>
            </p:blipFill>
            <p:spPr>
              <a:xfrm>
                <a:off x="5930651" y="1286066"/>
                <a:ext cx="205186" cy="94824"/>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5" name="Ink 14">
                <a:extLst>
                  <a:ext uri="{FF2B5EF4-FFF2-40B4-BE49-F238E27FC236}">
                    <a16:creationId xmlns:a16="http://schemas.microsoft.com/office/drawing/2014/main" id="{2B675C06-616F-8D3C-6655-5DED26069E28}"/>
                  </a:ext>
                </a:extLst>
              </p14:cNvPr>
              <p14:cNvContentPartPr/>
              <p14:nvPr/>
            </p14:nvContentPartPr>
            <p14:xfrm>
              <a:off x="6424538" y="1318120"/>
              <a:ext cx="171704" cy="10583"/>
            </p14:xfrm>
          </p:contentPart>
        </mc:Choice>
        <mc:Fallback>
          <p:pic>
            <p:nvPicPr>
              <p:cNvPr id="15" name="Ink 14">
                <a:extLst>
                  <a:ext uri="{FF2B5EF4-FFF2-40B4-BE49-F238E27FC236}">
                    <a16:creationId xmlns:a16="http://schemas.microsoft.com/office/drawing/2014/main" id="{2B675C06-616F-8D3C-6655-5DED26069E28}"/>
                  </a:ext>
                </a:extLst>
              </p:cNvPr>
              <p:cNvPicPr/>
              <p:nvPr/>
            </p:nvPicPr>
            <p:blipFill>
              <a:blip r:embed="rId36"/>
              <a:stretch>
                <a:fillRect/>
              </a:stretch>
            </p:blipFill>
            <p:spPr>
              <a:xfrm>
                <a:off x="6406577" y="1262420"/>
                <a:ext cx="207266" cy="121426"/>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7" name="Ink 16">
                <a:extLst>
                  <a:ext uri="{FF2B5EF4-FFF2-40B4-BE49-F238E27FC236}">
                    <a16:creationId xmlns:a16="http://schemas.microsoft.com/office/drawing/2014/main" id="{11DEBBD9-DB63-2239-0C95-C2B59D07CA0E}"/>
                  </a:ext>
                </a:extLst>
              </p14:cNvPr>
              <p14:cNvContentPartPr/>
              <p14:nvPr/>
            </p14:nvContentPartPr>
            <p14:xfrm>
              <a:off x="7086823" y="1357905"/>
              <a:ext cx="178113" cy="10583"/>
            </p14:xfrm>
          </p:contentPart>
        </mc:Choice>
        <mc:Fallback>
          <p:pic>
            <p:nvPicPr>
              <p:cNvPr id="17" name="Ink 16">
                <a:extLst>
                  <a:ext uri="{FF2B5EF4-FFF2-40B4-BE49-F238E27FC236}">
                    <a16:creationId xmlns:a16="http://schemas.microsoft.com/office/drawing/2014/main" id="{11DEBBD9-DB63-2239-0C95-C2B59D07CA0E}"/>
                  </a:ext>
                </a:extLst>
              </p:cNvPr>
              <p:cNvPicPr/>
              <p:nvPr/>
            </p:nvPicPr>
            <p:blipFill>
              <a:blip r:embed="rId38"/>
              <a:stretch>
                <a:fillRect/>
              </a:stretch>
            </p:blipFill>
            <p:spPr>
              <a:xfrm>
                <a:off x="7068868" y="1225617"/>
                <a:ext cx="213664" cy="273835"/>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9" name="Ink 18">
                <a:extLst>
                  <a:ext uri="{FF2B5EF4-FFF2-40B4-BE49-F238E27FC236}">
                    <a16:creationId xmlns:a16="http://schemas.microsoft.com/office/drawing/2014/main" id="{CB32AEB5-D7D4-7186-519D-BC359C4D7C83}"/>
                  </a:ext>
                </a:extLst>
              </p14:cNvPr>
              <p14:cNvContentPartPr/>
              <p14:nvPr/>
            </p14:nvContentPartPr>
            <p14:xfrm>
              <a:off x="7714547" y="1347721"/>
              <a:ext cx="126500" cy="10583"/>
            </p14:xfrm>
          </p:contentPart>
        </mc:Choice>
        <mc:Fallback>
          <p:pic>
            <p:nvPicPr>
              <p:cNvPr id="19" name="Ink 18">
                <a:extLst>
                  <a:ext uri="{FF2B5EF4-FFF2-40B4-BE49-F238E27FC236}">
                    <a16:creationId xmlns:a16="http://schemas.microsoft.com/office/drawing/2014/main" id="{CB32AEB5-D7D4-7186-519D-BC359C4D7C83}"/>
                  </a:ext>
                </a:extLst>
              </p:cNvPr>
              <p:cNvPicPr/>
              <p:nvPr/>
            </p:nvPicPr>
            <p:blipFill>
              <a:blip r:embed="rId40"/>
              <a:stretch>
                <a:fillRect/>
              </a:stretch>
            </p:blipFill>
            <p:spPr>
              <a:xfrm>
                <a:off x="7696629" y="289421"/>
                <a:ext cx="161977"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0" name="Ink 19">
                <a:extLst>
                  <a:ext uri="{FF2B5EF4-FFF2-40B4-BE49-F238E27FC236}">
                    <a16:creationId xmlns:a16="http://schemas.microsoft.com/office/drawing/2014/main" id="{34885BFD-4B0B-EA5B-9093-128D4A337AC9}"/>
                  </a:ext>
                </a:extLst>
              </p14:cNvPr>
              <p14:cNvContentPartPr/>
              <p14:nvPr/>
            </p14:nvContentPartPr>
            <p14:xfrm>
              <a:off x="8290057" y="1314825"/>
              <a:ext cx="196567" cy="10583"/>
            </p14:xfrm>
          </p:contentPart>
        </mc:Choice>
        <mc:Fallback>
          <p:pic>
            <p:nvPicPr>
              <p:cNvPr id="20" name="Ink 19">
                <a:extLst>
                  <a:ext uri="{FF2B5EF4-FFF2-40B4-BE49-F238E27FC236}">
                    <a16:creationId xmlns:a16="http://schemas.microsoft.com/office/drawing/2014/main" id="{34885BFD-4B0B-EA5B-9093-128D4A337AC9}"/>
                  </a:ext>
                </a:extLst>
              </p:cNvPr>
              <p:cNvPicPr/>
              <p:nvPr/>
            </p:nvPicPr>
            <p:blipFill>
              <a:blip r:embed="rId42"/>
              <a:stretch>
                <a:fillRect/>
              </a:stretch>
            </p:blipFill>
            <p:spPr>
              <a:xfrm>
                <a:off x="8272089" y="1274121"/>
                <a:ext cx="232143" cy="91584"/>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9" name="Ink 38">
                <a:extLst>
                  <a:ext uri="{FF2B5EF4-FFF2-40B4-BE49-F238E27FC236}">
                    <a16:creationId xmlns:a16="http://schemas.microsoft.com/office/drawing/2014/main" id="{0D9C308A-DD88-4B9C-9AE2-CCD795535DAE}"/>
                  </a:ext>
                </a:extLst>
              </p14:cNvPr>
              <p14:cNvContentPartPr/>
              <p14:nvPr/>
            </p14:nvContentPartPr>
            <p14:xfrm>
              <a:off x="6895785" y="2195098"/>
              <a:ext cx="997249" cy="25156"/>
            </p14:xfrm>
          </p:contentPart>
        </mc:Choice>
        <mc:Fallback>
          <p:pic>
            <p:nvPicPr>
              <p:cNvPr id="39" name="Ink 38">
                <a:extLst>
                  <a:ext uri="{FF2B5EF4-FFF2-40B4-BE49-F238E27FC236}">
                    <a16:creationId xmlns:a16="http://schemas.microsoft.com/office/drawing/2014/main" id="{0D9C308A-DD88-4B9C-9AE2-CCD795535DAE}"/>
                  </a:ext>
                </a:extLst>
              </p:cNvPr>
              <p:cNvPicPr/>
              <p:nvPr/>
            </p:nvPicPr>
            <p:blipFill>
              <a:blip r:embed="rId44"/>
              <a:stretch>
                <a:fillRect/>
              </a:stretch>
            </p:blipFill>
            <p:spPr>
              <a:xfrm>
                <a:off x="6877791" y="2159667"/>
                <a:ext cx="1032878" cy="95664"/>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1" name="Ink 50">
                <a:extLst>
                  <a:ext uri="{FF2B5EF4-FFF2-40B4-BE49-F238E27FC236}">
                    <a16:creationId xmlns:a16="http://schemas.microsoft.com/office/drawing/2014/main" id="{2C486C3B-15A6-331F-8E9E-F5C40E6DCE22}"/>
                  </a:ext>
                </a:extLst>
              </p14:cNvPr>
              <p14:cNvContentPartPr/>
              <p14:nvPr/>
            </p14:nvContentPartPr>
            <p14:xfrm>
              <a:off x="5908384" y="2309316"/>
              <a:ext cx="253622" cy="10583"/>
            </p14:xfrm>
          </p:contentPart>
        </mc:Choice>
        <mc:Fallback>
          <p:pic>
            <p:nvPicPr>
              <p:cNvPr id="51" name="Ink 50">
                <a:extLst>
                  <a:ext uri="{FF2B5EF4-FFF2-40B4-BE49-F238E27FC236}">
                    <a16:creationId xmlns:a16="http://schemas.microsoft.com/office/drawing/2014/main" id="{2C486C3B-15A6-331F-8E9E-F5C40E6DCE22}"/>
                  </a:ext>
                </a:extLst>
              </p:cNvPr>
              <p:cNvPicPr/>
              <p:nvPr/>
            </p:nvPicPr>
            <p:blipFill>
              <a:blip r:embed="rId46"/>
              <a:stretch>
                <a:fillRect/>
              </a:stretch>
            </p:blipFill>
            <p:spPr>
              <a:xfrm>
                <a:off x="5890397" y="1956549"/>
                <a:ext cx="289237" cy="712589"/>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4" name="Ink 53">
                <a:extLst>
                  <a:ext uri="{FF2B5EF4-FFF2-40B4-BE49-F238E27FC236}">
                    <a16:creationId xmlns:a16="http://schemas.microsoft.com/office/drawing/2014/main" id="{667D0821-8582-1367-B683-364D69EBD2F9}"/>
                  </a:ext>
                </a:extLst>
              </p14:cNvPr>
              <p14:cNvContentPartPr/>
              <p14:nvPr/>
            </p14:nvContentPartPr>
            <p14:xfrm>
              <a:off x="5894149" y="2369756"/>
              <a:ext cx="137431" cy="10583"/>
            </p14:xfrm>
          </p:contentPart>
        </mc:Choice>
        <mc:Fallback>
          <p:pic>
            <p:nvPicPr>
              <p:cNvPr id="54" name="Ink 53">
                <a:extLst>
                  <a:ext uri="{FF2B5EF4-FFF2-40B4-BE49-F238E27FC236}">
                    <a16:creationId xmlns:a16="http://schemas.microsoft.com/office/drawing/2014/main" id="{667D0821-8582-1367-B683-364D69EBD2F9}"/>
                  </a:ext>
                </a:extLst>
              </p:cNvPr>
              <p:cNvPicPr/>
              <p:nvPr/>
            </p:nvPicPr>
            <p:blipFill>
              <a:blip r:embed="rId48"/>
              <a:stretch>
                <a:fillRect/>
              </a:stretch>
            </p:blipFill>
            <p:spPr>
              <a:xfrm>
                <a:off x="5876208" y="1311456"/>
                <a:ext cx="172955"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5" name="Ink 54">
                <a:extLst>
                  <a:ext uri="{FF2B5EF4-FFF2-40B4-BE49-F238E27FC236}">
                    <a16:creationId xmlns:a16="http://schemas.microsoft.com/office/drawing/2014/main" id="{85BEEDDC-A42F-DDBB-E929-1E32B496FEEE}"/>
                  </a:ext>
                </a:extLst>
              </p14:cNvPr>
              <p14:cNvContentPartPr/>
              <p14:nvPr/>
            </p14:nvContentPartPr>
            <p14:xfrm>
              <a:off x="5910419" y="2411594"/>
              <a:ext cx="149351" cy="10583"/>
            </p14:xfrm>
          </p:contentPart>
        </mc:Choice>
        <mc:Fallback>
          <p:pic>
            <p:nvPicPr>
              <p:cNvPr id="55" name="Ink 54">
                <a:extLst>
                  <a:ext uri="{FF2B5EF4-FFF2-40B4-BE49-F238E27FC236}">
                    <a16:creationId xmlns:a16="http://schemas.microsoft.com/office/drawing/2014/main" id="{85BEEDDC-A42F-DDBB-E929-1E32B496FEEE}"/>
                  </a:ext>
                </a:extLst>
              </p:cNvPr>
              <p:cNvPicPr/>
              <p:nvPr/>
            </p:nvPicPr>
            <p:blipFill>
              <a:blip r:embed="rId50"/>
              <a:stretch>
                <a:fillRect/>
              </a:stretch>
            </p:blipFill>
            <p:spPr>
              <a:xfrm>
                <a:off x="5892468" y="1353294"/>
                <a:ext cx="184894"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6" name="Ink 55">
                <a:extLst>
                  <a:ext uri="{FF2B5EF4-FFF2-40B4-BE49-F238E27FC236}">
                    <a16:creationId xmlns:a16="http://schemas.microsoft.com/office/drawing/2014/main" id="{4E66045E-4F53-E7B2-FCBE-06868E6348CD}"/>
                  </a:ext>
                </a:extLst>
              </p14:cNvPr>
              <p14:cNvContentPartPr/>
              <p14:nvPr/>
            </p14:nvContentPartPr>
            <p14:xfrm>
              <a:off x="5920258" y="2436729"/>
              <a:ext cx="216605" cy="10583"/>
            </p14:xfrm>
          </p:contentPart>
        </mc:Choice>
        <mc:Fallback>
          <p:pic>
            <p:nvPicPr>
              <p:cNvPr id="56" name="Ink 55">
                <a:extLst>
                  <a:ext uri="{FF2B5EF4-FFF2-40B4-BE49-F238E27FC236}">
                    <a16:creationId xmlns:a16="http://schemas.microsoft.com/office/drawing/2014/main" id="{4E66045E-4F53-E7B2-FCBE-06868E6348CD}"/>
                  </a:ext>
                </a:extLst>
              </p:cNvPr>
              <p:cNvPicPr/>
              <p:nvPr/>
            </p:nvPicPr>
            <p:blipFill>
              <a:blip r:embed="rId52"/>
              <a:stretch>
                <a:fillRect/>
              </a:stretch>
            </p:blipFill>
            <p:spPr>
              <a:xfrm>
                <a:off x="5902297" y="1378429"/>
                <a:ext cx="252167"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4" name="Ink 83">
                <a:extLst>
                  <a:ext uri="{FF2B5EF4-FFF2-40B4-BE49-F238E27FC236}">
                    <a16:creationId xmlns:a16="http://schemas.microsoft.com/office/drawing/2014/main" id="{28316EBB-56EA-6C63-4A34-7164E416861B}"/>
                  </a:ext>
                </a:extLst>
              </p14:cNvPr>
              <p14:cNvContentPartPr/>
              <p14:nvPr/>
            </p14:nvContentPartPr>
            <p14:xfrm>
              <a:off x="5920465" y="2481543"/>
              <a:ext cx="205399" cy="10583"/>
            </p14:xfrm>
          </p:contentPart>
        </mc:Choice>
        <mc:Fallback>
          <p:pic>
            <p:nvPicPr>
              <p:cNvPr id="84" name="Ink 83">
                <a:extLst>
                  <a:ext uri="{FF2B5EF4-FFF2-40B4-BE49-F238E27FC236}">
                    <a16:creationId xmlns:a16="http://schemas.microsoft.com/office/drawing/2014/main" id="{28316EBB-56EA-6C63-4A34-7164E416861B}"/>
                  </a:ext>
                </a:extLst>
              </p:cNvPr>
              <p:cNvPicPr/>
              <p:nvPr/>
            </p:nvPicPr>
            <p:blipFill>
              <a:blip r:embed="rId54"/>
              <a:stretch>
                <a:fillRect/>
              </a:stretch>
            </p:blipFill>
            <p:spPr>
              <a:xfrm>
                <a:off x="5902479" y="1423243"/>
                <a:ext cx="241011"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5" name="Ink 84">
                <a:extLst>
                  <a:ext uri="{FF2B5EF4-FFF2-40B4-BE49-F238E27FC236}">
                    <a16:creationId xmlns:a16="http://schemas.microsoft.com/office/drawing/2014/main" id="{B3608447-5B7C-52EA-8599-3C2C54181A72}"/>
                  </a:ext>
                </a:extLst>
              </p14:cNvPr>
              <p14:cNvContentPartPr/>
              <p14:nvPr/>
            </p14:nvContentPartPr>
            <p14:xfrm>
              <a:off x="5914636" y="2529664"/>
              <a:ext cx="283730" cy="10583"/>
            </p14:xfrm>
          </p:contentPart>
        </mc:Choice>
        <mc:Fallback>
          <p:pic>
            <p:nvPicPr>
              <p:cNvPr id="85" name="Ink 84">
                <a:extLst>
                  <a:ext uri="{FF2B5EF4-FFF2-40B4-BE49-F238E27FC236}">
                    <a16:creationId xmlns:a16="http://schemas.microsoft.com/office/drawing/2014/main" id="{B3608447-5B7C-52EA-8599-3C2C54181A72}"/>
                  </a:ext>
                </a:extLst>
              </p:cNvPr>
              <p:cNvPicPr/>
              <p:nvPr/>
            </p:nvPicPr>
            <p:blipFill>
              <a:blip r:embed="rId56"/>
              <a:stretch>
                <a:fillRect/>
              </a:stretch>
            </p:blipFill>
            <p:spPr>
              <a:xfrm>
                <a:off x="5896656" y="1471364"/>
                <a:ext cx="319331"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6" name="Ink 85">
                <a:extLst>
                  <a:ext uri="{FF2B5EF4-FFF2-40B4-BE49-F238E27FC236}">
                    <a16:creationId xmlns:a16="http://schemas.microsoft.com/office/drawing/2014/main" id="{A67614B6-590E-E948-D873-D263DEE03120}"/>
                  </a:ext>
                </a:extLst>
              </p14:cNvPr>
              <p14:cNvContentPartPr/>
              <p14:nvPr/>
            </p14:nvContentPartPr>
            <p14:xfrm>
              <a:off x="6323127" y="2322292"/>
              <a:ext cx="200765" cy="10583"/>
            </p14:xfrm>
          </p:contentPart>
        </mc:Choice>
        <mc:Fallback>
          <p:pic>
            <p:nvPicPr>
              <p:cNvPr id="86" name="Ink 85">
                <a:extLst>
                  <a:ext uri="{FF2B5EF4-FFF2-40B4-BE49-F238E27FC236}">
                    <a16:creationId xmlns:a16="http://schemas.microsoft.com/office/drawing/2014/main" id="{A67614B6-590E-E948-D873-D263DEE03120}"/>
                  </a:ext>
                </a:extLst>
              </p:cNvPr>
              <p:cNvPicPr/>
              <p:nvPr/>
            </p:nvPicPr>
            <p:blipFill>
              <a:blip r:embed="rId58"/>
              <a:stretch>
                <a:fillRect/>
              </a:stretch>
            </p:blipFill>
            <p:spPr>
              <a:xfrm>
                <a:off x="6305137" y="2260039"/>
                <a:ext cx="236385" cy="134466"/>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7" name="Ink 86">
                <a:extLst>
                  <a:ext uri="{FF2B5EF4-FFF2-40B4-BE49-F238E27FC236}">
                    <a16:creationId xmlns:a16="http://schemas.microsoft.com/office/drawing/2014/main" id="{5B406BAF-3E3E-97E4-B873-1E18C7854FE7}"/>
                  </a:ext>
                </a:extLst>
              </p14:cNvPr>
              <p14:cNvContentPartPr/>
              <p14:nvPr/>
            </p14:nvContentPartPr>
            <p14:xfrm>
              <a:off x="6314405" y="2391957"/>
              <a:ext cx="264136" cy="10583"/>
            </p14:xfrm>
          </p:contentPart>
        </mc:Choice>
        <mc:Fallback>
          <p:pic>
            <p:nvPicPr>
              <p:cNvPr id="87" name="Ink 86">
                <a:extLst>
                  <a:ext uri="{FF2B5EF4-FFF2-40B4-BE49-F238E27FC236}">
                    <a16:creationId xmlns:a16="http://schemas.microsoft.com/office/drawing/2014/main" id="{5B406BAF-3E3E-97E4-B873-1E18C7854FE7}"/>
                  </a:ext>
                </a:extLst>
              </p:cNvPr>
              <p:cNvPicPr/>
              <p:nvPr/>
            </p:nvPicPr>
            <p:blipFill>
              <a:blip r:embed="rId60"/>
              <a:stretch>
                <a:fillRect/>
              </a:stretch>
            </p:blipFill>
            <p:spPr>
              <a:xfrm>
                <a:off x="6296412" y="1333657"/>
                <a:ext cx="299762"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8" name="Ink 87">
                <a:extLst>
                  <a:ext uri="{FF2B5EF4-FFF2-40B4-BE49-F238E27FC236}">
                    <a16:creationId xmlns:a16="http://schemas.microsoft.com/office/drawing/2014/main" id="{E764E5A0-759D-2764-422D-7DAA34583FBC}"/>
                  </a:ext>
                </a:extLst>
              </p14:cNvPr>
              <p14:cNvContentPartPr/>
              <p14:nvPr/>
            </p14:nvContentPartPr>
            <p14:xfrm>
              <a:off x="6334662" y="2438366"/>
              <a:ext cx="225023" cy="10583"/>
            </p14:xfrm>
          </p:contentPart>
        </mc:Choice>
        <mc:Fallback>
          <p:pic>
            <p:nvPicPr>
              <p:cNvPr id="88" name="Ink 87">
                <a:extLst>
                  <a:ext uri="{FF2B5EF4-FFF2-40B4-BE49-F238E27FC236}">
                    <a16:creationId xmlns:a16="http://schemas.microsoft.com/office/drawing/2014/main" id="{E764E5A0-759D-2764-422D-7DAA34583FBC}"/>
                  </a:ext>
                </a:extLst>
              </p:cNvPr>
              <p:cNvPicPr/>
              <p:nvPr/>
            </p:nvPicPr>
            <p:blipFill>
              <a:blip r:embed="rId62"/>
              <a:stretch>
                <a:fillRect/>
              </a:stretch>
            </p:blipFill>
            <p:spPr>
              <a:xfrm>
                <a:off x="6316689" y="2382666"/>
                <a:ext cx="260610" cy="121426"/>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9" name="Ink 88">
                <a:extLst>
                  <a:ext uri="{FF2B5EF4-FFF2-40B4-BE49-F238E27FC236}">
                    <a16:creationId xmlns:a16="http://schemas.microsoft.com/office/drawing/2014/main" id="{FAD1C19A-3EB5-A0A1-8E8F-D5C3713C60FA}"/>
                  </a:ext>
                </a:extLst>
              </p14:cNvPr>
              <p14:cNvContentPartPr/>
              <p14:nvPr/>
            </p14:nvContentPartPr>
            <p14:xfrm>
              <a:off x="6312564" y="2487129"/>
              <a:ext cx="238208" cy="10583"/>
            </p14:xfrm>
          </p:contentPart>
        </mc:Choice>
        <mc:Fallback>
          <p:pic>
            <p:nvPicPr>
              <p:cNvPr id="89" name="Ink 88">
                <a:extLst>
                  <a:ext uri="{FF2B5EF4-FFF2-40B4-BE49-F238E27FC236}">
                    <a16:creationId xmlns:a16="http://schemas.microsoft.com/office/drawing/2014/main" id="{FAD1C19A-3EB5-A0A1-8E8F-D5C3713C60FA}"/>
                  </a:ext>
                </a:extLst>
              </p:cNvPr>
              <p:cNvPicPr/>
              <p:nvPr/>
            </p:nvPicPr>
            <p:blipFill>
              <a:blip r:embed="rId64"/>
              <a:stretch>
                <a:fillRect/>
              </a:stretch>
            </p:blipFill>
            <p:spPr>
              <a:xfrm>
                <a:off x="6294600" y="2369540"/>
                <a:ext cx="273778" cy="244585"/>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90" name="Ink 89">
                <a:extLst>
                  <a:ext uri="{FF2B5EF4-FFF2-40B4-BE49-F238E27FC236}">
                    <a16:creationId xmlns:a16="http://schemas.microsoft.com/office/drawing/2014/main" id="{7DD81112-36CB-A11C-56C2-101EDAA937BC}"/>
                  </a:ext>
                </a:extLst>
              </p14:cNvPr>
              <p14:cNvContentPartPr/>
              <p14:nvPr/>
            </p14:nvContentPartPr>
            <p14:xfrm>
              <a:off x="6314446" y="2538304"/>
              <a:ext cx="266277" cy="10583"/>
            </p14:xfrm>
          </p:contentPart>
        </mc:Choice>
        <mc:Fallback>
          <p:pic>
            <p:nvPicPr>
              <p:cNvPr id="90" name="Ink 89">
                <a:extLst>
                  <a:ext uri="{FF2B5EF4-FFF2-40B4-BE49-F238E27FC236}">
                    <a16:creationId xmlns:a16="http://schemas.microsoft.com/office/drawing/2014/main" id="{7DD81112-36CB-A11C-56C2-101EDAA937BC}"/>
                  </a:ext>
                </a:extLst>
              </p:cNvPr>
              <p:cNvPicPr/>
              <p:nvPr/>
            </p:nvPicPr>
            <p:blipFill>
              <a:blip r:embed="rId66"/>
              <a:stretch>
                <a:fillRect/>
              </a:stretch>
            </p:blipFill>
            <p:spPr>
              <a:xfrm>
                <a:off x="6296479" y="2442095"/>
                <a:ext cx="301852" cy="202039"/>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91" name="Ink 90">
                <a:extLst>
                  <a:ext uri="{FF2B5EF4-FFF2-40B4-BE49-F238E27FC236}">
                    <a16:creationId xmlns:a16="http://schemas.microsoft.com/office/drawing/2014/main" id="{5967C8B7-63FA-14E7-1F53-32348F3BF31D}"/>
                  </a:ext>
                </a:extLst>
              </p14:cNvPr>
              <p14:cNvContentPartPr/>
              <p14:nvPr/>
            </p14:nvContentPartPr>
            <p14:xfrm>
              <a:off x="6299688" y="2607013"/>
              <a:ext cx="217082" cy="10583"/>
            </p14:xfrm>
          </p:contentPart>
        </mc:Choice>
        <mc:Fallback>
          <p:pic>
            <p:nvPicPr>
              <p:cNvPr id="91" name="Ink 90">
                <a:extLst>
                  <a:ext uri="{FF2B5EF4-FFF2-40B4-BE49-F238E27FC236}">
                    <a16:creationId xmlns:a16="http://schemas.microsoft.com/office/drawing/2014/main" id="{5967C8B7-63FA-14E7-1F53-32348F3BF31D}"/>
                  </a:ext>
                </a:extLst>
              </p:cNvPr>
              <p:cNvPicPr/>
              <p:nvPr/>
            </p:nvPicPr>
            <p:blipFill>
              <a:blip r:embed="rId52"/>
              <a:stretch>
                <a:fillRect/>
              </a:stretch>
            </p:blipFill>
            <p:spPr>
              <a:xfrm>
                <a:off x="6281718" y="1548713"/>
                <a:ext cx="252663"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2" name="Ink 91">
                <a:extLst>
                  <a:ext uri="{FF2B5EF4-FFF2-40B4-BE49-F238E27FC236}">
                    <a16:creationId xmlns:a16="http://schemas.microsoft.com/office/drawing/2014/main" id="{97CAB3C7-8257-24FD-8BAA-809A92E2A3F6}"/>
                  </a:ext>
                </a:extLst>
              </p14:cNvPr>
              <p14:cNvContentPartPr/>
              <p14:nvPr/>
            </p14:nvContentPartPr>
            <p14:xfrm>
              <a:off x="6297414" y="2676880"/>
              <a:ext cx="198468" cy="10583"/>
            </p14:xfrm>
          </p:contentPart>
        </mc:Choice>
        <mc:Fallback>
          <p:pic>
            <p:nvPicPr>
              <p:cNvPr id="92" name="Ink 91">
                <a:extLst>
                  <a:ext uri="{FF2B5EF4-FFF2-40B4-BE49-F238E27FC236}">
                    <a16:creationId xmlns:a16="http://schemas.microsoft.com/office/drawing/2014/main" id="{97CAB3C7-8257-24FD-8BAA-809A92E2A3F6}"/>
                  </a:ext>
                </a:extLst>
              </p:cNvPr>
              <p:cNvPicPr/>
              <p:nvPr/>
            </p:nvPicPr>
            <p:blipFill>
              <a:blip r:embed="rId69"/>
              <a:stretch>
                <a:fillRect/>
              </a:stretch>
            </p:blipFill>
            <p:spPr>
              <a:xfrm>
                <a:off x="6279469" y="1618580"/>
                <a:ext cx="233998"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3" name="Ink 92">
                <a:extLst>
                  <a:ext uri="{FF2B5EF4-FFF2-40B4-BE49-F238E27FC236}">
                    <a16:creationId xmlns:a16="http://schemas.microsoft.com/office/drawing/2014/main" id="{6152B33C-2D0A-845F-3DA4-A5332EFCF371}"/>
                  </a:ext>
                </a:extLst>
              </p14:cNvPr>
              <p14:cNvContentPartPr/>
              <p14:nvPr/>
            </p14:nvContentPartPr>
            <p14:xfrm>
              <a:off x="6329577" y="2737610"/>
              <a:ext cx="159940" cy="10583"/>
            </p14:xfrm>
          </p:contentPart>
        </mc:Choice>
        <mc:Fallback>
          <p:pic>
            <p:nvPicPr>
              <p:cNvPr id="93" name="Ink 92">
                <a:extLst>
                  <a:ext uri="{FF2B5EF4-FFF2-40B4-BE49-F238E27FC236}">
                    <a16:creationId xmlns:a16="http://schemas.microsoft.com/office/drawing/2014/main" id="{6152B33C-2D0A-845F-3DA4-A5332EFCF371}"/>
                  </a:ext>
                </a:extLst>
              </p:cNvPr>
              <p:cNvPicPr/>
              <p:nvPr/>
            </p:nvPicPr>
            <p:blipFill>
              <a:blip r:embed="rId71"/>
              <a:stretch>
                <a:fillRect/>
              </a:stretch>
            </p:blipFill>
            <p:spPr>
              <a:xfrm>
                <a:off x="6311606" y="1679310"/>
                <a:ext cx="195522"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94" name="Ink 93">
                <a:extLst>
                  <a:ext uri="{FF2B5EF4-FFF2-40B4-BE49-F238E27FC236}">
                    <a16:creationId xmlns:a16="http://schemas.microsoft.com/office/drawing/2014/main" id="{D9EEDDBC-DCAD-A8DF-77BC-ECF00D32393E}"/>
                  </a:ext>
                </a:extLst>
              </p14:cNvPr>
              <p14:cNvContentPartPr/>
              <p14:nvPr/>
            </p14:nvContentPartPr>
            <p14:xfrm>
              <a:off x="6315521" y="2810453"/>
              <a:ext cx="91445" cy="10583"/>
            </p14:xfrm>
          </p:contentPart>
        </mc:Choice>
        <mc:Fallback>
          <p:pic>
            <p:nvPicPr>
              <p:cNvPr id="94" name="Ink 93">
                <a:extLst>
                  <a:ext uri="{FF2B5EF4-FFF2-40B4-BE49-F238E27FC236}">
                    <a16:creationId xmlns:a16="http://schemas.microsoft.com/office/drawing/2014/main" id="{D9EEDDBC-DCAD-A8DF-77BC-ECF00D32393E}"/>
                  </a:ext>
                </a:extLst>
              </p:cNvPr>
              <p:cNvPicPr/>
              <p:nvPr/>
            </p:nvPicPr>
            <p:blipFill>
              <a:blip r:embed="rId73"/>
              <a:stretch>
                <a:fillRect/>
              </a:stretch>
            </p:blipFill>
            <p:spPr>
              <a:xfrm>
                <a:off x="6297591" y="1752153"/>
                <a:ext cx="126947"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96" name="Ink 95">
                <a:extLst>
                  <a:ext uri="{FF2B5EF4-FFF2-40B4-BE49-F238E27FC236}">
                    <a16:creationId xmlns:a16="http://schemas.microsoft.com/office/drawing/2014/main" id="{0AEAF277-E563-A717-FC5F-1BECEC9A61FE}"/>
                  </a:ext>
                </a:extLst>
              </p14:cNvPr>
              <p14:cNvContentPartPr/>
              <p14:nvPr/>
            </p14:nvContentPartPr>
            <p14:xfrm>
              <a:off x="6322466" y="2825228"/>
              <a:ext cx="217045" cy="10583"/>
            </p14:xfrm>
          </p:contentPart>
        </mc:Choice>
        <mc:Fallback>
          <p:pic>
            <p:nvPicPr>
              <p:cNvPr id="96" name="Ink 95">
                <a:extLst>
                  <a:ext uri="{FF2B5EF4-FFF2-40B4-BE49-F238E27FC236}">
                    <a16:creationId xmlns:a16="http://schemas.microsoft.com/office/drawing/2014/main" id="{0AEAF277-E563-A717-FC5F-1BECEC9A61FE}"/>
                  </a:ext>
                </a:extLst>
              </p:cNvPr>
              <p:cNvPicPr/>
              <p:nvPr/>
            </p:nvPicPr>
            <p:blipFill>
              <a:blip r:embed="rId75"/>
              <a:stretch>
                <a:fillRect/>
              </a:stretch>
            </p:blipFill>
            <p:spPr>
              <a:xfrm>
                <a:off x="6304499" y="2707639"/>
                <a:ext cx="252620" cy="244585"/>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97" name="Ink 96">
                <a:extLst>
                  <a:ext uri="{FF2B5EF4-FFF2-40B4-BE49-F238E27FC236}">
                    <a16:creationId xmlns:a16="http://schemas.microsoft.com/office/drawing/2014/main" id="{1FFB9A6B-C261-17F7-D0C0-A3FC7EEA6666}"/>
                  </a:ext>
                </a:extLst>
              </p14:cNvPr>
              <p14:cNvContentPartPr/>
              <p14:nvPr/>
            </p14:nvContentPartPr>
            <p14:xfrm>
              <a:off x="6307574" y="2765267"/>
              <a:ext cx="142297" cy="10583"/>
            </p14:xfrm>
          </p:contentPart>
        </mc:Choice>
        <mc:Fallback>
          <p:pic>
            <p:nvPicPr>
              <p:cNvPr id="97" name="Ink 96">
                <a:extLst>
                  <a:ext uri="{FF2B5EF4-FFF2-40B4-BE49-F238E27FC236}">
                    <a16:creationId xmlns:a16="http://schemas.microsoft.com/office/drawing/2014/main" id="{1FFB9A6B-C261-17F7-D0C0-A3FC7EEA6666}"/>
                  </a:ext>
                </a:extLst>
              </p:cNvPr>
              <p:cNvPicPr/>
              <p:nvPr/>
            </p:nvPicPr>
            <p:blipFill>
              <a:blip r:embed="rId77"/>
              <a:stretch>
                <a:fillRect/>
              </a:stretch>
            </p:blipFill>
            <p:spPr>
              <a:xfrm>
                <a:off x="6289607" y="1706967"/>
                <a:ext cx="177871"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8" name="Ink 97">
                <a:extLst>
                  <a:ext uri="{FF2B5EF4-FFF2-40B4-BE49-F238E27FC236}">
                    <a16:creationId xmlns:a16="http://schemas.microsoft.com/office/drawing/2014/main" id="{E30D99D2-FD20-AF31-8471-EE51E8817BA1}"/>
                  </a:ext>
                </a:extLst>
              </p14:cNvPr>
              <p14:cNvContentPartPr/>
              <p14:nvPr/>
            </p14:nvContentPartPr>
            <p14:xfrm>
              <a:off x="6321846" y="2877756"/>
              <a:ext cx="73130" cy="10583"/>
            </p14:xfrm>
          </p:contentPart>
        </mc:Choice>
        <mc:Fallback>
          <p:pic>
            <p:nvPicPr>
              <p:cNvPr id="98" name="Ink 97">
                <a:extLst>
                  <a:ext uri="{FF2B5EF4-FFF2-40B4-BE49-F238E27FC236}">
                    <a16:creationId xmlns:a16="http://schemas.microsoft.com/office/drawing/2014/main" id="{E30D99D2-FD20-AF31-8471-EE51E8817BA1}"/>
                  </a:ext>
                </a:extLst>
              </p:cNvPr>
              <p:cNvPicPr/>
              <p:nvPr/>
            </p:nvPicPr>
            <p:blipFill>
              <a:blip r:embed="rId79"/>
              <a:stretch>
                <a:fillRect/>
              </a:stretch>
            </p:blipFill>
            <p:spPr>
              <a:xfrm>
                <a:off x="6304009" y="1819456"/>
                <a:ext cx="108446"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9" name="Ink 98">
                <a:extLst>
                  <a:ext uri="{FF2B5EF4-FFF2-40B4-BE49-F238E27FC236}">
                    <a16:creationId xmlns:a16="http://schemas.microsoft.com/office/drawing/2014/main" id="{8E54C393-FBCC-AAB9-33EE-E023A36D3ABC}"/>
                  </a:ext>
                </a:extLst>
              </p14:cNvPr>
              <p14:cNvContentPartPr/>
              <p14:nvPr/>
            </p14:nvContentPartPr>
            <p14:xfrm>
              <a:off x="6311263" y="2920425"/>
              <a:ext cx="68371" cy="10583"/>
            </p14:xfrm>
          </p:contentPart>
        </mc:Choice>
        <mc:Fallback>
          <p:pic>
            <p:nvPicPr>
              <p:cNvPr id="99" name="Ink 98">
                <a:extLst>
                  <a:ext uri="{FF2B5EF4-FFF2-40B4-BE49-F238E27FC236}">
                    <a16:creationId xmlns:a16="http://schemas.microsoft.com/office/drawing/2014/main" id="{8E54C393-FBCC-AAB9-33EE-E023A36D3ABC}"/>
                  </a:ext>
                </a:extLst>
              </p:cNvPr>
              <p:cNvPicPr/>
              <p:nvPr/>
            </p:nvPicPr>
            <p:blipFill>
              <a:blip r:embed="rId81"/>
              <a:stretch>
                <a:fillRect/>
              </a:stretch>
            </p:blipFill>
            <p:spPr>
              <a:xfrm>
                <a:off x="6293365" y="2802836"/>
                <a:ext cx="103809" cy="244585"/>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00" name="Ink 99">
                <a:extLst>
                  <a:ext uri="{FF2B5EF4-FFF2-40B4-BE49-F238E27FC236}">
                    <a16:creationId xmlns:a16="http://schemas.microsoft.com/office/drawing/2014/main" id="{6AAE6872-6A71-9EFF-74CB-51BC07BBEAA4}"/>
                  </a:ext>
                </a:extLst>
              </p14:cNvPr>
              <p14:cNvContentPartPr/>
              <p14:nvPr/>
            </p14:nvContentPartPr>
            <p14:xfrm>
              <a:off x="6318208" y="2938916"/>
              <a:ext cx="269051" cy="19910"/>
            </p14:xfrm>
          </p:contentPart>
        </mc:Choice>
        <mc:Fallback>
          <p:pic>
            <p:nvPicPr>
              <p:cNvPr id="100" name="Ink 99">
                <a:extLst>
                  <a:ext uri="{FF2B5EF4-FFF2-40B4-BE49-F238E27FC236}">
                    <a16:creationId xmlns:a16="http://schemas.microsoft.com/office/drawing/2014/main" id="{6AAE6872-6A71-9EFF-74CB-51BC07BBEAA4}"/>
                  </a:ext>
                </a:extLst>
              </p:cNvPr>
              <p:cNvPicPr/>
              <p:nvPr/>
            </p:nvPicPr>
            <p:blipFill>
              <a:blip r:embed="rId83"/>
              <a:stretch>
                <a:fillRect/>
              </a:stretch>
            </p:blipFill>
            <p:spPr>
              <a:xfrm>
                <a:off x="6300247" y="2903362"/>
                <a:ext cx="304613" cy="90662"/>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1" name="Ink 100">
                <a:extLst>
                  <a:ext uri="{FF2B5EF4-FFF2-40B4-BE49-F238E27FC236}">
                    <a16:creationId xmlns:a16="http://schemas.microsoft.com/office/drawing/2014/main" id="{D10FC6CC-DF44-7188-4A1D-6A6934BE29E9}"/>
                  </a:ext>
                </a:extLst>
              </p14:cNvPr>
              <p14:cNvContentPartPr/>
              <p14:nvPr/>
            </p14:nvContentPartPr>
            <p14:xfrm>
              <a:off x="6311759" y="3024145"/>
              <a:ext cx="268057" cy="10583"/>
            </p14:xfrm>
          </p:contentPart>
        </mc:Choice>
        <mc:Fallback>
          <p:pic>
            <p:nvPicPr>
              <p:cNvPr id="101" name="Ink 100">
                <a:extLst>
                  <a:ext uri="{FF2B5EF4-FFF2-40B4-BE49-F238E27FC236}">
                    <a16:creationId xmlns:a16="http://schemas.microsoft.com/office/drawing/2014/main" id="{D10FC6CC-DF44-7188-4A1D-6A6934BE29E9}"/>
                  </a:ext>
                </a:extLst>
              </p:cNvPr>
              <p:cNvPicPr/>
              <p:nvPr/>
            </p:nvPicPr>
            <p:blipFill>
              <a:blip r:embed="rId85"/>
              <a:stretch>
                <a:fillRect/>
              </a:stretch>
            </p:blipFill>
            <p:spPr>
              <a:xfrm>
                <a:off x="6293793" y="1965845"/>
                <a:ext cx="303630"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2" name="Ink 101">
                <a:extLst>
                  <a:ext uri="{FF2B5EF4-FFF2-40B4-BE49-F238E27FC236}">
                    <a16:creationId xmlns:a16="http://schemas.microsoft.com/office/drawing/2014/main" id="{961D3DC6-8E66-0982-33C1-F4D82C5C3633}"/>
                  </a:ext>
                </a:extLst>
              </p14:cNvPr>
              <p14:cNvContentPartPr/>
              <p14:nvPr/>
            </p14:nvContentPartPr>
            <p14:xfrm>
              <a:off x="6660265" y="2315971"/>
              <a:ext cx="101736" cy="10583"/>
            </p14:xfrm>
          </p:contentPart>
        </mc:Choice>
        <mc:Fallback>
          <p:pic>
            <p:nvPicPr>
              <p:cNvPr id="102" name="Ink 101">
                <a:extLst>
                  <a:ext uri="{FF2B5EF4-FFF2-40B4-BE49-F238E27FC236}">
                    <a16:creationId xmlns:a16="http://schemas.microsoft.com/office/drawing/2014/main" id="{961D3DC6-8E66-0982-33C1-F4D82C5C3633}"/>
                  </a:ext>
                </a:extLst>
              </p:cNvPr>
              <p:cNvPicPr/>
              <p:nvPr/>
            </p:nvPicPr>
            <p:blipFill>
              <a:blip r:embed="rId87"/>
              <a:stretch>
                <a:fillRect/>
              </a:stretch>
            </p:blipFill>
            <p:spPr>
              <a:xfrm>
                <a:off x="6642354" y="1257671"/>
                <a:ext cx="137200"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4" name="Ink 103">
                <a:extLst>
                  <a:ext uri="{FF2B5EF4-FFF2-40B4-BE49-F238E27FC236}">
                    <a16:creationId xmlns:a16="http://schemas.microsoft.com/office/drawing/2014/main" id="{AA10F8F5-5D3E-B10B-BB88-CDD4804AB1BB}"/>
                  </a:ext>
                </a:extLst>
              </p14:cNvPr>
              <p14:cNvContentPartPr/>
              <p14:nvPr/>
            </p14:nvContentPartPr>
            <p14:xfrm>
              <a:off x="6652658" y="2380464"/>
              <a:ext cx="260831" cy="10583"/>
            </p14:xfrm>
          </p:contentPart>
        </mc:Choice>
        <mc:Fallback>
          <p:pic>
            <p:nvPicPr>
              <p:cNvPr id="104" name="Ink 103">
                <a:extLst>
                  <a:ext uri="{FF2B5EF4-FFF2-40B4-BE49-F238E27FC236}">
                    <a16:creationId xmlns:a16="http://schemas.microsoft.com/office/drawing/2014/main" id="{AA10F8F5-5D3E-B10B-BB88-CDD4804AB1BB}"/>
                  </a:ext>
                </a:extLst>
              </p:cNvPr>
              <p:cNvPicPr/>
              <p:nvPr/>
            </p:nvPicPr>
            <p:blipFill>
              <a:blip r:embed="rId89"/>
              <a:stretch>
                <a:fillRect/>
              </a:stretch>
            </p:blipFill>
            <p:spPr>
              <a:xfrm>
                <a:off x="6634694" y="1322164"/>
                <a:ext cx="296399"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5" name="Ink 104">
                <a:extLst>
                  <a:ext uri="{FF2B5EF4-FFF2-40B4-BE49-F238E27FC236}">
                    <a16:creationId xmlns:a16="http://schemas.microsoft.com/office/drawing/2014/main" id="{E8B63447-9528-DDCB-0DAF-1986E4F78621}"/>
                  </a:ext>
                </a:extLst>
              </p14:cNvPr>
              <p14:cNvContentPartPr/>
              <p14:nvPr/>
            </p14:nvContentPartPr>
            <p14:xfrm>
              <a:off x="6637527" y="2432057"/>
              <a:ext cx="81858" cy="10583"/>
            </p14:xfrm>
          </p:contentPart>
        </mc:Choice>
        <mc:Fallback>
          <p:pic>
            <p:nvPicPr>
              <p:cNvPr id="105" name="Ink 104">
                <a:extLst>
                  <a:ext uri="{FF2B5EF4-FFF2-40B4-BE49-F238E27FC236}">
                    <a16:creationId xmlns:a16="http://schemas.microsoft.com/office/drawing/2014/main" id="{E8B63447-9528-DDCB-0DAF-1986E4F78621}"/>
                  </a:ext>
                </a:extLst>
              </p:cNvPr>
              <p:cNvPicPr/>
              <p:nvPr/>
            </p:nvPicPr>
            <p:blipFill>
              <a:blip r:embed="rId91"/>
              <a:stretch>
                <a:fillRect/>
              </a:stretch>
            </p:blipFill>
            <p:spPr>
              <a:xfrm>
                <a:off x="6619576" y="1373757"/>
                <a:ext cx="117402"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06" name="Ink 105">
                <a:extLst>
                  <a:ext uri="{FF2B5EF4-FFF2-40B4-BE49-F238E27FC236}">
                    <a16:creationId xmlns:a16="http://schemas.microsoft.com/office/drawing/2014/main" id="{7F748ADF-FAA1-BF56-0F26-10252FB0B9C6}"/>
                  </a:ext>
                </a:extLst>
              </p14:cNvPr>
              <p14:cNvContentPartPr/>
              <p14:nvPr/>
            </p14:nvContentPartPr>
            <p14:xfrm>
              <a:off x="6641909" y="2475755"/>
              <a:ext cx="225843" cy="10583"/>
            </p14:xfrm>
          </p:contentPart>
        </mc:Choice>
        <mc:Fallback>
          <p:pic>
            <p:nvPicPr>
              <p:cNvPr id="106" name="Ink 105">
                <a:extLst>
                  <a:ext uri="{FF2B5EF4-FFF2-40B4-BE49-F238E27FC236}">
                    <a16:creationId xmlns:a16="http://schemas.microsoft.com/office/drawing/2014/main" id="{7F748ADF-FAA1-BF56-0F26-10252FB0B9C6}"/>
                  </a:ext>
                </a:extLst>
              </p:cNvPr>
              <p:cNvPicPr/>
              <p:nvPr/>
            </p:nvPicPr>
            <p:blipFill>
              <a:blip r:embed="rId93"/>
              <a:stretch>
                <a:fillRect/>
              </a:stretch>
            </p:blipFill>
            <p:spPr>
              <a:xfrm>
                <a:off x="6623928" y="1417455"/>
                <a:ext cx="261446"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07" name="Ink 106">
                <a:extLst>
                  <a:ext uri="{FF2B5EF4-FFF2-40B4-BE49-F238E27FC236}">
                    <a16:creationId xmlns:a16="http://schemas.microsoft.com/office/drawing/2014/main" id="{EC94C904-DA7F-276E-9A9E-D078CD1CC1FE}"/>
                  </a:ext>
                </a:extLst>
              </p14:cNvPr>
              <p14:cNvContentPartPr/>
              <p14:nvPr/>
            </p14:nvContentPartPr>
            <p14:xfrm>
              <a:off x="6648400" y="2539462"/>
              <a:ext cx="121634" cy="10583"/>
            </p14:xfrm>
          </p:contentPart>
        </mc:Choice>
        <mc:Fallback>
          <p:pic>
            <p:nvPicPr>
              <p:cNvPr id="107" name="Ink 106">
                <a:extLst>
                  <a:ext uri="{FF2B5EF4-FFF2-40B4-BE49-F238E27FC236}">
                    <a16:creationId xmlns:a16="http://schemas.microsoft.com/office/drawing/2014/main" id="{EC94C904-DA7F-276E-9A9E-D078CD1CC1FE}"/>
                  </a:ext>
                </a:extLst>
              </p:cNvPr>
              <p:cNvPicPr/>
              <p:nvPr/>
            </p:nvPicPr>
            <p:blipFill>
              <a:blip r:embed="rId95"/>
              <a:stretch>
                <a:fillRect/>
              </a:stretch>
            </p:blipFill>
            <p:spPr>
              <a:xfrm>
                <a:off x="6630460" y="1481162"/>
                <a:ext cx="157155"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8" name="Ink 107">
                <a:extLst>
                  <a:ext uri="{FF2B5EF4-FFF2-40B4-BE49-F238E27FC236}">
                    <a16:creationId xmlns:a16="http://schemas.microsoft.com/office/drawing/2014/main" id="{9455C096-DC8C-7A3B-D052-E7E4FD5652E4}"/>
                  </a:ext>
                </a:extLst>
              </p14:cNvPr>
              <p14:cNvContentPartPr/>
              <p14:nvPr/>
            </p14:nvContentPartPr>
            <p14:xfrm>
              <a:off x="6644472" y="2584606"/>
              <a:ext cx="214973" cy="10583"/>
            </p14:xfrm>
          </p:contentPart>
        </mc:Choice>
        <mc:Fallback>
          <p:pic>
            <p:nvPicPr>
              <p:cNvPr id="108" name="Ink 107">
                <a:extLst>
                  <a:ext uri="{FF2B5EF4-FFF2-40B4-BE49-F238E27FC236}">
                    <a16:creationId xmlns:a16="http://schemas.microsoft.com/office/drawing/2014/main" id="{9455C096-DC8C-7A3B-D052-E7E4FD5652E4}"/>
                  </a:ext>
                </a:extLst>
              </p:cNvPr>
              <p:cNvPicPr/>
              <p:nvPr/>
            </p:nvPicPr>
            <p:blipFill>
              <a:blip r:embed="rId97"/>
              <a:stretch>
                <a:fillRect/>
              </a:stretch>
            </p:blipFill>
            <p:spPr>
              <a:xfrm>
                <a:off x="6626498" y="2534211"/>
                <a:ext cx="250562" cy="11087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10" name="Ink 109">
                <a:extLst>
                  <a:ext uri="{FF2B5EF4-FFF2-40B4-BE49-F238E27FC236}">
                    <a16:creationId xmlns:a16="http://schemas.microsoft.com/office/drawing/2014/main" id="{30FB7BD5-DA6D-9594-91B1-FE06F8FDB43E}"/>
                  </a:ext>
                </a:extLst>
              </p14:cNvPr>
              <p14:cNvContentPartPr/>
              <p14:nvPr/>
            </p14:nvContentPartPr>
            <p14:xfrm>
              <a:off x="6649475" y="2694545"/>
              <a:ext cx="243224" cy="10583"/>
            </p14:xfrm>
          </p:contentPart>
        </mc:Choice>
        <mc:Fallback>
          <p:pic>
            <p:nvPicPr>
              <p:cNvPr id="110" name="Ink 109">
                <a:extLst>
                  <a:ext uri="{FF2B5EF4-FFF2-40B4-BE49-F238E27FC236}">
                    <a16:creationId xmlns:a16="http://schemas.microsoft.com/office/drawing/2014/main" id="{30FB7BD5-DA6D-9594-91B1-FE06F8FDB43E}"/>
                  </a:ext>
                </a:extLst>
              </p:cNvPr>
              <p:cNvPicPr/>
              <p:nvPr/>
            </p:nvPicPr>
            <p:blipFill>
              <a:blip r:embed="rId99"/>
              <a:stretch>
                <a:fillRect/>
              </a:stretch>
            </p:blipFill>
            <p:spPr>
              <a:xfrm>
                <a:off x="6631512" y="2652213"/>
                <a:ext cx="278791" cy="94824"/>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11" name="Ink 110">
                <a:extLst>
                  <a:ext uri="{FF2B5EF4-FFF2-40B4-BE49-F238E27FC236}">
                    <a16:creationId xmlns:a16="http://schemas.microsoft.com/office/drawing/2014/main" id="{39409ABE-6C34-64E1-1826-2928FD86CBCA}"/>
                  </a:ext>
                </a:extLst>
              </p14:cNvPr>
              <p14:cNvContentPartPr/>
              <p14:nvPr/>
            </p14:nvContentPartPr>
            <p14:xfrm>
              <a:off x="6638313" y="2643104"/>
              <a:ext cx="113660" cy="10583"/>
            </p14:xfrm>
          </p:contentPart>
        </mc:Choice>
        <mc:Fallback>
          <p:pic>
            <p:nvPicPr>
              <p:cNvPr id="111" name="Ink 110">
                <a:extLst>
                  <a:ext uri="{FF2B5EF4-FFF2-40B4-BE49-F238E27FC236}">
                    <a16:creationId xmlns:a16="http://schemas.microsoft.com/office/drawing/2014/main" id="{39409ABE-6C34-64E1-1826-2928FD86CBCA}"/>
                  </a:ext>
                </a:extLst>
              </p:cNvPr>
              <p:cNvPicPr/>
              <p:nvPr/>
            </p:nvPicPr>
            <p:blipFill>
              <a:blip r:embed="rId101"/>
              <a:stretch>
                <a:fillRect/>
              </a:stretch>
            </p:blipFill>
            <p:spPr>
              <a:xfrm>
                <a:off x="6620329" y="1584804"/>
                <a:ext cx="149269"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12" name="Ink 111">
                <a:extLst>
                  <a:ext uri="{FF2B5EF4-FFF2-40B4-BE49-F238E27FC236}">
                    <a16:creationId xmlns:a16="http://schemas.microsoft.com/office/drawing/2014/main" id="{EB9E2B40-0874-05E3-F243-3518E92EF025}"/>
                  </a:ext>
                </a:extLst>
              </p14:cNvPr>
              <p14:cNvContentPartPr/>
              <p14:nvPr/>
            </p14:nvContentPartPr>
            <p14:xfrm>
              <a:off x="6642571" y="2762175"/>
              <a:ext cx="89222" cy="10583"/>
            </p14:xfrm>
          </p:contentPart>
        </mc:Choice>
        <mc:Fallback>
          <p:pic>
            <p:nvPicPr>
              <p:cNvPr id="112" name="Ink 111">
                <a:extLst>
                  <a:ext uri="{FF2B5EF4-FFF2-40B4-BE49-F238E27FC236}">
                    <a16:creationId xmlns:a16="http://schemas.microsoft.com/office/drawing/2014/main" id="{EB9E2B40-0874-05E3-F243-3518E92EF025}"/>
                  </a:ext>
                </a:extLst>
              </p:cNvPr>
              <p:cNvPicPr/>
              <p:nvPr/>
            </p:nvPicPr>
            <p:blipFill>
              <a:blip r:embed="rId103"/>
              <a:stretch>
                <a:fillRect/>
              </a:stretch>
            </p:blipFill>
            <p:spPr>
              <a:xfrm>
                <a:off x="6624655" y="2699922"/>
                <a:ext cx="124696" cy="134466"/>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3" name="Ink 112">
                <a:extLst>
                  <a:ext uri="{FF2B5EF4-FFF2-40B4-BE49-F238E27FC236}">
                    <a16:creationId xmlns:a16="http://schemas.microsoft.com/office/drawing/2014/main" id="{BC4E1E5F-373C-D9B5-52D4-FDD6E222842F}"/>
                  </a:ext>
                </a:extLst>
              </p14:cNvPr>
              <p14:cNvContentPartPr/>
              <p14:nvPr/>
            </p14:nvContentPartPr>
            <p14:xfrm>
              <a:off x="6650715" y="2829429"/>
              <a:ext cx="109681" cy="10583"/>
            </p14:xfrm>
          </p:contentPart>
        </mc:Choice>
        <mc:Fallback>
          <p:pic>
            <p:nvPicPr>
              <p:cNvPr id="113" name="Ink 112">
                <a:extLst>
                  <a:ext uri="{FF2B5EF4-FFF2-40B4-BE49-F238E27FC236}">
                    <a16:creationId xmlns:a16="http://schemas.microsoft.com/office/drawing/2014/main" id="{BC4E1E5F-373C-D9B5-52D4-FDD6E222842F}"/>
                  </a:ext>
                </a:extLst>
              </p:cNvPr>
              <p:cNvPicPr/>
              <p:nvPr/>
            </p:nvPicPr>
            <p:blipFill>
              <a:blip r:embed="rId105"/>
              <a:stretch>
                <a:fillRect/>
              </a:stretch>
            </p:blipFill>
            <p:spPr>
              <a:xfrm>
                <a:off x="6632735" y="1771129"/>
                <a:ext cx="145282"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14" name="Ink 113">
                <a:extLst>
                  <a:ext uri="{FF2B5EF4-FFF2-40B4-BE49-F238E27FC236}">
                    <a16:creationId xmlns:a16="http://schemas.microsoft.com/office/drawing/2014/main" id="{C34407F0-296F-6C14-7525-5A48ADCAF68B}"/>
                  </a:ext>
                </a:extLst>
              </p14:cNvPr>
              <p14:cNvContentPartPr/>
              <p14:nvPr/>
            </p14:nvContentPartPr>
            <p14:xfrm>
              <a:off x="6642241" y="2885902"/>
              <a:ext cx="204180" cy="10583"/>
            </p14:xfrm>
          </p:contentPart>
        </mc:Choice>
        <mc:Fallback>
          <p:pic>
            <p:nvPicPr>
              <p:cNvPr id="114" name="Ink 113">
                <a:extLst>
                  <a:ext uri="{FF2B5EF4-FFF2-40B4-BE49-F238E27FC236}">
                    <a16:creationId xmlns:a16="http://schemas.microsoft.com/office/drawing/2014/main" id="{C34407F0-296F-6C14-7525-5A48ADCAF68B}"/>
                  </a:ext>
                </a:extLst>
              </p:cNvPr>
              <p:cNvPicPr/>
              <p:nvPr/>
            </p:nvPicPr>
            <p:blipFill>
              <a:blip r:embed="rId107"/>
              <a:stretch>
                <a:fillRect/>
              </a:stretch>
            </p:blipFill>
            <p:spPr>
              <a:xfrm>
                <a:off x="6624299" y="2835507"/>
                <a:ext cx="239705" cy="11087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5" name="Ink 114">
                <a:extLst>
                  <a:ext uri="{FF2B5EF4-FFF2-40B4-BE49-F238E27FC236}">
                    <a16:creationId xmlns:a16="http://schemas.microsoft.com/office/drawing/2014/main" id="{D8BC31A8-BA98-50D6-021F-C11CE862C20A}"/>
                  </a:ext>
                </a:extLst>
              </p14:cNvPr>
              <p14:cNvContentPartPr/>
              <p14:nvPr/>
            </p14:nvContentPartPr>
            <p14:xfrm>
              <a:off x="6647357" y="2951306"/>
              <a:ext cx="270961" cy="10583"/>
            </p14:xfrm>
          </p:contentPart>
        </mc:Choice>
        <mc:Fallback>
          <p:pic>
            <p:nvPicPr>
              <p:cNvPr id="115" name="Ink 114">
                <a:extLst>
                  <a:ext uri="{FF2B5EF4-FFF2-40B4-BE49-F238E27FC236}">
                    <a16:creationId xmlns:a16="http://schemas.microsoft.com/office/drawing/2014/main" id="{D8BC31A8-BA98-50D6-021F-C11CE862C20A}"/>
                  </a:ext>
                </a:extLst>
              </p:cNvPr>
              <p:cNvPicPr/>
              <p:nvPr/>
            </p:nvPicPr>
            <p:blipFill>
              <a:blip r:embed="rId109"/>
              <a:stretch>
                <a:fillRect/>
              </a:stretch>
            </p:blipFill>
            <p:spPr>
              <a:xfrm>
                <a:off x="6629389" y="2833717"/>
                <a:ext cx="306538" cy="244585"/>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6" name="Ink 115">
                <a:extLst>
                  <a:ext uri="{FF2B5EF4-FFF2-40B4-BE49-F238E27FC236}">
                    <a16:creationId xmlns:a16="http://schemas.microsoft.com/office/drawing/2014/main" id="{09981222-C8CB-1489-C357-B0B299A7F968}"/>
                  </a:ext>
                </a:extLst>
              </p14:cNvPr>
              <p14:cNvContentPartPr/>
              <p14:nvPr/>
            </p14:nvContentPartPr>
            <p14:xfrm>
              <a:off x="7010176" y="2312127"/>
              <a:ext cx="134665" cy="10583"/>
            </p14:xfrm>
          </p:contentPart>
        </mc:Choice>
        <mc:Fallback>
          <p:pic>
            <p:nvPicPr>
              <p:cNvPr id="116" name="Ink 115">
                <a:extLst>
                  <a:ext uri="{FF2B5EF4-FFF2-40B4-BE49-F238E27FC236}">
                    <a16:creationId xmlns:a16="http://schemas.microsoft.com/office/drawing/2014/main" id="{09981222-C8CB-1489-C357-B0B299A7F968}"/>
                  </a:ext>
                </a:extLst>
              </p:cNvPr>
              <p:cNvPicPr/>
              <p:nvPr/>
            </p:nvPicPr>
            <p:blipFill>
              <a:blip r:embed="rId111"/>
              <a:stretch>
                <a:fillRect/>
              </a:stretch>
            </p:blipFill>
            <p:spPr>
              <a:xfrm>
                <a:off x="6992221" y="2047552"/>
                <a:ext cx="170217" cy="537087"/>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7" name="Ink 116">
                <a:extLst>
                  <a:ext uri="{FF2B5EF4-FFF2-40B4-BE49-F238E27FC236}">
                    <a16:creationId xmlns:a16="http://schemas.microsoft.com/office/drawing/2014/main" id="{43B5C3C1-73CE-4605-0AD2-2F9753613331}"/>
                  </a:ext>
                </a:extLst>
              </p14:cNvPr>
              <p14:cNvContentPartPr/>
              <p14:nvPr/>
            </p14:nvContentPartPr>
            <p14:xfrm>
              <a:off x="7015716" y="2368433"/>
              <a:ext cx="133209" cy="10583"/>
            </p14:xfrm>
          </p:contentPart>
        </mc:Choice>
        <mc:Fallback>
          <p:pic>
            <p:nvPicPr>
              <p:cNvPr id="117" name="Ink 116">
                <a:extLst>
                  <a:ext uri="{FF2B5EF4-FFF2-40B4-BE49-F238E27FC236}">
                    <a16:creationId xmlns:a16="http://schemas.microsoft.com/office/drawing/2014/main" id="{43B5C3C1-73CE-4605-0AD2-2F9753613331}"/>
                  </a:ext>
                </a:extLst>
              </p:cNvPr>
              <p:cNvPicPr/>
              <p:nvPr/>
            </p:nvPicPr>
            <p:blipFill>
              <a:blip r:embed="rId113"/>
              <a:stretch>
                <a:fillRect/>
              </a:stretch>
            </p:blipFill>
            <p:spPr>
              <a:xfrm>
                <a:off x="6997763" y="1310133"/>
                <a:ext cx="168755"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8" name="Ink 117">
                <a:extLst>
                  <a:ext uri="{FF2B5EF4-FFF2-40B4-BE49-F238E27FC236}">
                    <a16:creationId xmlns:a16="http://schemas.microsoft.com/office/drawing/2014/main" id="{897B8EED-0BE5-ADDF-F278-64011AB22FA9}"/>
                  </a:ext>
                </a:extLst>
              </p14:cNvPr>
              <p14:cNvContentPartPr/>
              <p14:nvPr/>
            </p14:nvContentPartPr>
            <p14:xfrm>
              <a:off x="7012978" y="2421019"/>
              <a:ext cx="158381" cy="10583"/>
            </p14:xfrm>
          </p:contentPart>
        </mc:Choice>
        <mc:Fallback>
          <p:pic>
            <p:nvPicPr>
              <p:cNvPr id="118" name="Ink 117">
                <a:extLst>
                  <a:ext uri="{FF2B5EF4-FFF2-40B4-BE49-F238E27FC236}">
                    <a16:creationId xmlns:a16="http://schemas.microsoft.com/office/drawing/2014/main" id="{897B8EED-0BE5-ADDF-F278-64011AB22FA9}"/>
                  </a:ext>
                </a:extLst>
              </p:cNvPr>
              <p:cNvPicPr/>
              <p:nvPr/>
            </p:nvPicPr>
            <p:blipFill>
              <a:blip r:embed="rId115"/>
              <a:stretch>
                <a:fillRect/>
              </a:stretch>
            </p:blipFill>
            <p:spPr>
              <a:xfrm>
                <a:off x="6995021" y="1362719"/>
                <a:ext cx="193936"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19" name="Ink 118">
                <a:extLst>
                  <a:ext uri="{FF2B5EF4-FFF2-40B4-BE49-F238E27FC236}">
                    <a16:creationId xmlns:a16="http://schemas.microsoft.com/office/drawing/2014/main" id="{516E0FF3-AD7B-79EB-93C5-4A5279E9BC33}"/>
                  </a:ext>
                </a:extLst>
              </p14:cNvPr>
              <p14:cNvContentPartPr/>
              <p14:nvPr/>
            </p14:nvContentPartPr>
            <p14:xfrm>
              <a:off x="7023901" y="2476623"/>
              <a:ext cx="285905" cy="10583"/>
            </p14:xfrm>
          </p:contentPart>
        </mc:Choice>
        <mc:Fallback>
          <p:pic>
            <p:nvPicPr>
              <p:cNvPr id="119" name="Ink 118">
                <a:extLst>
                  <a:ext uri="{FF2B5EF4-FFF2-40B4-BE49-F238E27FC236}">
                    <a16:creationId xmlns:a16="http://schemas.microsoft.com/office/drawing/2014/main" id="{516E0FF3-AD7B-79EB-93C5-4A5279E9BC33}"/>
                  </a:ext>
                </a:extLst>
              </p:cNvPr>
              <p:cNvPicPr/>
              <p:nvPr/>
            </p:nvPicPr>
            <p:blipFill>
              <a:blip r:embed="rId117"/>
              <a:stretch>
                <a:fillRect/>
              </a:stretch>
            </p:blipFill>
            <p:spPr>
              <a:xfrm>
                <a:off x="7005920" y="1418323"/>
                <a:ext cx="321508"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0" name="Ink 119">
                <a:extLst>
                  <a:ext uri="{FF2B5EF4-FFF2-40B4-BE49-F238E27FC236}">
                    <a16:creationId xmlns:a16="http://schemas.microsoft.com/office/drawing/2014/main" id="{166F8D98-6B91-645D-54C4-EA59EC662B9B}"/>
                  </a:ext>
                </a:extLst>
              </p14:cNvPr>
              <p14:cNvContentPartPr/>
              <p14:nvPr/>
            </p14:nvContentPartPr>
            <p14:xfrm>
              <a:off x="7003644" y="2531896"/>
              <a:ext cx="218072" cy="10583"/>
            </p14:xfrm>
          </p:contentPart>
        </mc:Choice>
        <mc:Fallback>
          <p:pic>
            <p:nvPicPr>
              <p:cNvPr id="120" name="Ink 119">
                <a:extLst>
                  <a:ext uri="{FF2B5EF4-FFF2-40B4-BE49-F238E27FC236}">
                    <a16:creationId xmlns:a16="http://schemas.microsoft.com/office/drawing/2014/main" id="{166F8D98-6B91-645D-54C4-EA59EC662B9B}"/>
                  </a:ext>
                </a:extLst>
              </p:cNvPr>
              <p:cNvPicPr/>
              <p:nvPr/>
            </p:nvPicPr>
            <p:blipFill>
              <a:blip r:embed="rId119"/>
              <a:stretch>
                <a:fillRect/>
              </a:stretch>
            </p:blipFill>
            <p:spPr>
              <a:xfrm>
                <a:off x="6985681" y="2426066"/>
                <a:ext cx="253639" cy="221185"/>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1" name="Ink 120">
                <a:extLst>
                  <a:ext uri="{FF2B5EF4-FFF2-40B4-BE49-F238E27FC236}">
                    <a16:creationId xmlns:a16="http://schemas.microsoft.com/office/drawing/2014/main" id="{59C352FB-4005-C1CD-B5D3-D6A83D94402C}"/>
                  </a:ext>
                </a:extLst>
              </p14:cNvPr>
              <p14:cNvContentPartPr/>
              <p14:nvPr/>
            </p14:nvContentPartPr>
            <p14:xfrm>
              <a:off x="7030806" y="2591758"/>
              <a:ext cx="216144" cy="10583"/>
            </p14:xfrm>
          </p:contentPart>
        </mc:Choice>
        <mc:Fallback>
          <p:pic>
            <p:nvPicPr>
              <p:cNvPr id="121" name="Ink 120">
                <a:extLst>
                  <a:ext uri="{FF2B5EF4-FFF2-40B4-BE49-F238E27FC236}">
                    <a16:creationId xmlns:a16="http://schemas.microsoft.com/office/drawing/2014/main" id="{59C352FB-4005-C1CD-B5D3-D6A83D94402C}"/>
                  </a:ext>
                </a:extLst>
              </p:cNvPr>
              <p:cNvPicPr/>
              <p:nvPr/>
            </p:nvPicPr>
            <p:blipFill>
              <a:blip r:embed="rId121"/>
              <a:stretch>
                <a:fillRect/>
              </a:stretch>
            </p:blipFill>
            <p:spPr>
              <a:xfrm>
                <a:off x="7012824" y="1533458"/>
                <a:ext cx="251748"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2" name="Ink 121">
                <a:extLst>
                  <a:ext uri="{FF2B5EF4-FFF2-40B4-BE49-F238E27FC236}">
                    <a16:creationId xmlns:a16="http://schemas.microsoft.com/office/drawing/2014/main" id="{6756B8A2-0AF1-6918-E717-827A217A922D}"/>
                  </a:ext>
                </a:extLst>
              </p14:cNvPr>
              <p14:cNvContentPartPr/>
              <p14:nvPr/>
            </p14:nvContentPartPr>
            <p14:xfrm>
              <a:off x="7013525" y="2631611"/>
              <a:ext cx="187610" cy="10583"/>
            </p14:xfrm>
          </p:contentPart>
        </mc:Choice>
        <mc:Fallback>
          <p:pic>
            <p:nvPicPr>
              <p:cNvPr id="122" name="Ink 121">
                <a:extLst>
                  <a:ext uri="{FF2B5EF4-FFF2-40B4-BE49-F238E27FC236}">
                    <a16:creationId xmlns:a16="http://schemas.microsoft.com/office/drawing/2014/main" id="{6756B8A2-0AF1-6918-E717-827A217A922D}"/>
                  </a:ext>
                </a:extLst>
              </p:cNvPr>
              <p:cNvPicPr/>
              <p:nvPr/>
            </p:nvPicPr>
            <p:blipFill>
              <a:blip r:embed="rId123"/>
              <a:stretch>
                <a:fillRect/>
              </a:stretch>
            </p:blipFill>
            <p:spPr>
              <a:xfrm>
                <a:off x="6995555" y="1573311"/>
                <a:ext cx="223191"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3" name="Ink 122">
                <a:extLst>
                  <a:ext uri="{FF2B5EF4-FFF2-40B4-BE49-F238E27FC236}">
                    <a16:creationId xmlns:a16="http://schemas.microsoft.com/office/drawing/2014/main" id="{41564926-BBD9-CA87-C93A-CC03EC69567C}"/>
                  </a:ext>
                </a:extLst>
              </p14:cNvPr>
              <p14:cNvContentPartPr/>
              <p14:nvPr/>
            </p14:nvContentPartPr>
            <p14:xfrm>
              <a:off x="7012988" y="2707389"/>
              <a:ext cx="185324" cy="10583"/>
            </p14:xfrm>
          </p:contentPart>
        </mc:Choice>
        <mc:Fallback>
          <p:pic>
            <p:nvPicPr>
              <p:cNvPr id="123" name="Ink 122">
                <a:extLst>
                  <a:ext uri="{FF2B5EF4-FFF2-40B4-BE49-F238E27FC236}">
                    <a16:creationId xmlns:a16="http://schemas.microsoft.com/office/drawing/2014/main" id="{41564926-BBD9-CA87-C93A-CC03EC69567C}"/>
                  </a:ext>
                </a:extLst>
              </p:cNvPr>
              <p:cNvPicPr/>
              <p:nvPr/>
            </p:nvPicPr>
            <p:blipFill>
              <a:blip r:embed="rId125"/>
              <a:stretch>
                <a:fillRect/>
              </a:stretch>
            </p:blipFill>
            <p:spPr>
              <a:xfrm>
                <a:off x="6995030" y="1649089"/>
                <a:ext cx="220880"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4" name="Ink 123">
                <a:extLst>
                  <a:ext uri="{FF2B5EF4-FFF2-40B4-BE49-F238E27FC236}">
                    <a16:creationId xmlns:a16="http://schemas.microsoft.com/office/drawing/2014/main" id="{CE5CD35F-FE15-7E05-E1C0-ECA1B6952456}"/>
                  </a:ext>
                </a:extLst>
              </p14:cNvPr>
              <p14:cNvContentPartPr/>
              <p14:nvPr/>
            </p14:nvContentPartPr>
            <p14:xfrm>
              <a:off x="7020801" y="2782862"/>
              <a:ext cx="290430" cy="11261"/>
            </p14:xfrm>
          </p:contentPart>
        </mc:Choice>
        <mc:Fallback>
          <p:pic>
            <p:nvPicPr>
              <p:cNvPr id="124" name="Ink 123">
                <a:extLst>
                  <a:ext uri="{FF2B5EF4-FFF2-40B4-BE49-F238E27FC236}">
                    <a16:creationId xmlns:a16="http://schemas.microsoft.com/office/drawing/2014/main" id="{CE5CD35F-FE15-7E05-E1C0-ECA1B6952456}"/>
                  </a:ext>
                </a:extLst>
              </p:cNvPr>
              <p:cNvPicPr/>
              <p:nvPr/>
            </p:nvPicPr>
            <p:blipFill>
              <a:blip r:embed="rId127"/>
              <a:stretch>
                <a:fillRect/>
              </a:stretch>
            </p:blipFill>
            <p:spPr>
              <a:xfrm>
                <a:off x="7002829" y="2748738"/>
                <a:ext cx="326015" cy="79168"/>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5" name="Ink 124">
                <a:extLst>
                  <a:ext uri="{FF2B5EF4-FFF2-40B4-BE49-F238E27FC236}">
                    <a16:creationId xmlns:a16="http://schemas.microsoft.com/office/drawing/2014/main" id="{A2FED897-EE7B-9439-1857-557E2F4BD5DB}"/>
                  </a:ext>
                </a:extLst>
              </p14:cNvPr>
              <p14:cNvContentPartPr/>
              <p14:nvPr/>
            </p14:nvContentPartPr>
            <p14:xfrm>
              <a:off x="7017907" y="2859153"/>
              <a:ext cx="185361" cy="10583"/>
            </p14:xfrm>
          </p:contentPart>
        </mc:Choice>
        <mc:Fallback>
          <p:pic>
            <p:nvPicPr>
              <p:cNvPr id="125" name="Ink 124">
                <a:extLst>
                  <a:ext uri="{FF2B5EF4-FFF2-40B4-BE49-F238E27FC236}">
                    <a16:creationId xmlns:a16="http://schemas.microsoft.com/office/drawing/2014/main" id="{A2FED897-EE7B-9439-1857-557E2F4BD5DB}"/>
                  </a:ext>
                </a:extLst>
              </p:cNvPr>
              <p:cNvPicPr/>
              <p:nvPr/>
            </p:nvPicPr>
            <p:blipFill>
              <a:blip r:embed="rId129"/>
              <a:stretch>
                <a:fillRect/>
              </a:stretch>
            </p:blipFill>
            <p:spPr>
              <a:xfrm>
                <a:off x="6999911" y="2800359"/>
                <a:ext cx="220994" cy="127584"/>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6" name="Ink 125">
                <a:extLst>
                  <a:ext uri="{FF2B5EF4-FFF2-40B4-BE49-F238E27FC236}">
                    <a16:creationId xmlns:a16="http://schemas.microsoft.com/office/drawing/2014/main" id="{B9384809-E95D-EE3B-AF5B-C063A539E3EF}"/>
                  </a:ext>
                </a:extLst>
              </p14:cNvPr>
              <p14:cNvContentPartPr/>
              <p14:nvPr/>
            </p14:nvContentPartPr>
            <p14:xfrm>
              <a:off x="6997113" y="2925754"/>
              <a:ext cx="199452" cy="14352"/>
            </p14:xfrm>
          </p:contentPart>
        </mc:Choice>
        <mc:Fallback>
          <p:pic>
            <p:nvPicPr>
              <p:cNvPr id="126" name="Ink 125">
                <a:extLst>
                  <a:ext uri="{FF2B5EF4-FFF2-40B4-BE49-F238E27FC236}">
                    <a16:creationId xmlns:a16="http://schemas.microsoft.com/office/drawing/2014/main" id="{B9384809-E95D-EE3B-AF5B-C063A539E3EF}"/>
                  </a:ext>
                </a:extLst>
              </p:cNvPr>
              <p:cNvPicPr/>
              <p:nvPr/>
            </p:nvPicPr>
            <p:blipFill>
              <a:blip r:embed="rId131"/>
              <a:stretch>
                <a:fillRect/>
              </a:stretch>
            </p:blipFill>
            <p:spPr>
              <a:xfrm>
                <a:off x="6979144" y="2890749"/>
                <a:ext cx="235030" cy="84012"/>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7" name="Ink 126">
                <a:extLst>
                  <a:ext uri="{FF2B5EF4-FFF2-40B4-BE49-F238E27FC236}">
                    <a16:creationId xmlns:a16="http://schemas.microsoft.com/office/drawing/2014/main" id="{25776F09-5462-6D81-60B6-EE13249A6391}"/>
                  </a:ext>
                </a:extLst>
              </p14:cNvPr>
              <p14:cNvContentPartPr/>
              <p14:nvPr/>
            </p14:nvContentPartPr>
            <p14:xfrm>
              <a:off x="7006910" y="2993057"/>
              <a:ext cx="130171" cy="10583"/>
            </p14:xfrm>
          </p:contentPart>
        </mc:Choice>
        <mc:Fallback>
          <p:pic>
            <p:nvPicPr>
              <p:cNvPr id="127" name="Ink 126">
                <a:extLst>
                  <a:ext uri="{FF2B5EF4-FFF2-40B4-BE49-F238E27FC236}">
                    <a16:creationId xmlns:a16="http://schemas.microsoft.com/office/drawing/2014/main" id="{25776F09-5462-6D81-60B6-EE13249A6391}"/>
                  </a:ext>
                </a:extLst>
              </p:cNvPr>
              <p:cNvPicPr/>
              <p:nvPr/>
            </p:nvPicPr>
            <p:blipFill>
              <a:blip r:embed="rId133"/>
              <a:stretch>
                <a:fillRect/>
              </a:stretch>
            </p:blipFill>
            <p:spPr>
              <a:xfrm>
                <a:off x="6988980" y="2934263"/>
                <a:ext cx="165672" cy="127584"/>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8" name="Ink 127">
                <a:extLst>
                  <a:ext uri="{FF2B5EF4-FFF2-40B4-BE49-F238E27FC236}">
                    <a16:creationId xmlns:a16="http://schemas.microsoft.com/office/drawing/2014/main" id="{325BDE29-19BE-B001-A3AB-F944BBCD2ADA}"/>
                  </a:ext>
                </a:extLst>
              </p14:cNvPr>
              <p14:cNvContentPartPr/>
              <p14:nvPr/>
            </p14:nvContentPartPr>
            <p14:xfrm>
              <a:off x="7011293" y="3031752"/>
              <a:ext cx="225608" cy="10583"/>
            </p14:xfrm>
          </p:contentPart>
        </mc:Choice>
        <mc:Fallback>
          <p:pic>
            <p:nvPicPr>
              <p:cNvPr id="128" name="Ink 127">
                <a:extLst>
                  <a:ext uri="{FF2B5EF4-FFF2-40B4-BE49-F238E27FC236}">
                    <a16:creationId xmlns:a16="http://schemas.microsoft.com/office/drawing/2014/main" id="{325BDE29-19BE-B001-A3AB-F944BBCD2ADA}"/>
                  </a:ext>
                </a:extLst>
              </p:cNvPr>
              <p:cNvPicPr/>
              <p:nvPr/>
            </p:nvPicPr>
            <p:blipFill>
              <a:blip r:embed="rId93"/>
              <a:stretch>
                <a:fillRect/>
              </a:stretch>
            </p:blipFill>
            <p:spPr>
              <a:xfrm>
                <a:off x="6993331" y="1973452"/>
                <a:ext cx="261174"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9" name="Ink 128">
                <a:extLst>
                  <a:ext uri="{FF2B5EF4-FFF2-40B4-BE49-F238E27FC236}">
                    <a16:creationId xmlns:a16="http://schemas.microsoft.com/office/drawing/2014/main" id="{C1C61A0E-AAAA-6E8F-4243-48E5DCFA34AC}"/>
                  </a:ext>
                </a:extLst>
              </p14:cNvPr>
              <p14:cNvContentPartPr/>
              <p14:nvPr/>
            </p14:nvContentPartPr>
            <p14:xfrm>
              <a:off x="7299482" y="2302577"/>
              <a:ext cx="289244" cy="10583"/>
            </p14:xfrm>
          </p:contentPart>
        </mc:Choice>
        <mc:Fallback>
          <p:pic>
            <p:nvPicPr>
              <p:cNvPr id="129" name="Ink 128">
                <a:extLst>
                  <a:ext uri="{FF2B5EF4-FFF2-40B4-BE49-F238E27FC236}">
                    <a16:creationId xmlns:a16="http://schemas.microsoft.com/office/drawing/2014/main" id="{C1C61A0E-AAAA-6E8F-4243-48E5DCFA34AC}"/>
                  </a:ext>
                </a:extLst>
              </p:cNvPr>
              <p:cNvPicPr/>
              <p:nvPr/>
            </p:nvPicPr>
            <p:blipFill>
              <a:blip r:embed="rId136"/>
              <a:stretch>
                <a:fillRect/>
              </a:stretch>
            </p:blipFill>
            <p:spPr>
              <a:xfrm>
                <a:off x="7281517" y="1244277"/>
                <a:ext cx="324816"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30" name="Ink 129">
                <a:extLst>
                  <a:ext uri="{FF2B5EF4-FFF2-40B4-BE49-F238E27FC236}">
                    <a16:creationId xmlns:a16="http://schemas.microsoft.com/office/drawing/2014/main" id="{AF32B0B6-4EF0-2BB0-226A-7CFB0D8E5E1B}"/>
                  </a:ext>
                </a:extLst>
              </p14:cNvPr>
              <p14:cNvContentPartPr/>
              <p14:nvPr/>
            </p14:nvContentPartPr>
            <p14:xfrm>
              <a:off x="7294893" y="2359710"/>
              <a:ext cx="294916" cy="10583"/>
            </p14:xfrm>
          </p:contentPart>
        </mc:Choice>
        <mc:Fallback>
          <p:pic>
            <p:nvPicPr>
              <p:cNvPr id="130" name="Ink 129">
                <a:extLst>
                  <a:ext uri="{FF2B5EF4-FFF2-40B4-BE49-F238E27FC236}">
                    <a16:creationId xmlns:a16="http://schemas.microsoft.com/office/drawing/2014/main" id="{AF32B0B6-4EF0-2BB0-226A-7CFB0D8E5E1B}"/>
                  </a:ext>
                </a:extLst>
              </p:cNvPr>
              <p:cNvPicPr/>
              <p:nvPr/>
            </p:nvPicPr>
            <p:blipFill>
              <a:blip r:embed="rId138"/>
              <a:stretch>
                <a:fillRect/>
              </a:stretch>
            </p:blipFill>
            <p:spPr>
              <a:xfrm>
                <a:off x="7276910" y="2293566"/>
                <a:ext cx="330522" cy="142209"/>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31" name="Ink 130">
                <a:extLst>
                  <a:ext uri="{FF2B5EF4-FFF2-40B4-BE49-F238E27FC236}">
                    <a16:creationId xmlns:a16="http://schemas.microsoft.com/office/drawing/2014/main" id="{D0A26936-099C-F59B-9FE9-9EDCE12126D8}"/>
                  </a:ext>
                </a:extLst>
              </p14:cNvPr>
              <p14:cNvContentPartPr/>
              <p14:nvPr/>
            </p14:nvContentPartPr>
            <p14:xfrm>
              <a:off x="7301012" y="2419820"/>
              <a:ext cx="235460" cy="10583"/>
            </p14:xfrm>
          </p:contentPart>
        </mc:Choice>
        <mc:Fallback>
          <p:pic>
            <p:nvPicPr>
              <p:cNvPr id="131" name="Ink 130">
                <a:extLst>
                  <a:ext uri="{FF2B5EF4-FFF2-40B4-BE49-F238E27FC236}">
                    <a16:creationId xmlns:a16="http://schemas.microsoft.com/office/drawing/2014/main" id="{D0A26936-099C-F59B-9FE9-9EDCE12126D8}"/>
                  </a:ext>
                </a:extLst>
              </p:cNvPr>
              <p:cNvPicPr/>
              <p:nvPr/>
            </p:nvPicPr>
            <p:blipFill>
              <a:blip r:embed="rId140"/>
              <a:stretch>
                <a:fillRect/>
              </a:stretch>
            </p:blipFill>
            <p:spPr>
              <a:xfrm>
                <a:off x="7283038" y="2371715"/>
                <a:ext cx="271049" cy="106311"/>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32" name="Ink 131">
                <a:extLst>
                  <a:ext uri="{FF2B5EF4-FFF2-40B4-BE49-F238E27FC236}">
                    <a16:creationId xmlns:a16="http://schemas.microsoft.com/office/drawing/2014/main" id="{DF5FC34D-A9F2-27A0-EF4E-E13E014BD8E0}"/>
                  </a:ext>
                </a:extLst>
              </p14:cNvPr>
              <p14:cNvContentPartPr/>
              <p14:nvPr/>
            </p14:nvContentPartPr>
            <p14:xfrm>
              <a:off x="7294438" y="2452483"/>
              <a:ext cx="205661" cy="10583"/>
            </p14:xfrm>
          </p:contentPart>
        </mc:Choice>
        <mc:Fallback>
          <p:pic>
            <p:nvPicPr>
              <p:cNvPr id="132" name="Ink 131">
                <a:extLst>
                  <a:ext uri="{FF2B5EF4-FFF2-40B4-BE49-F238E27FC236}">
                    <a16:creationId xmlns:a16="http://schemas.microsoft.com/office/drawing/2014/main" id="{DF5FC34D-A9F2-27A0-EF4E-E13E014BD8E0}"/>
                  </a:ext>
                </a:extLst>
              </p:cNvPr>
              <p:cNvPicPr/>
              <p:nvPr/>
            </p:nvPicPr>
            <p:blipFill>
              <a:blip r:embed="rId142"/>
              <a:stretch>
                <a:fillRect/>
              </a:stretch>
            </p:blipFill>
            <p:spPr>
              <a:xfrm>
                <a:off x="7276461" y="2334894"/>
                <a:ext cx="241256" cy="244585"/>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3" name="Ink 132">
                <a:extLst>
                  <a:ext uri="{FF2B5EF4-FFF2-40B4-BE49-F238E27FC236}">
                    <a16:creationId xmlns:a16="http://schemas.microsoft.com/office/drawing/2014/main" id="{A50848E8-6065-0417-E8F4-3A8A4C15682A}"/>
                  </a:ext>
                </a:extLst>
              </p14:cNvPr>
              <p14:cNvContentPartPr/>
              <p14:nvPr/>
            </p14:nvContentPartPr>
            <p14:xfrm>
              <a:off x="7306799" y="2521693"/>
              <a:ext cx="177931" cy="10583"/>
            </p14:xfrm>
          </p:contentPart>
        </mc:Choice>
        <mc:Fallback>
          <p:pic>
            <p:nvPicPr>
              <p:cNvPr id="133" name="Ink 132">
                <a:extLst>
                  <a:ext uri="{FF2B5EF4-FFF2-40B4-BE49-F238E27FC236}">
                    <a16:creationId xmlns:a16="http://schemas.microsoft.com/office/drawing/2014/main" id="{A50848E8-6065-0417-E8F4-3A8A4C15682A}"/>
                  </a:ext>
                </a:extLst>
              </p:cNvPr>
              <p:cNvPicPr/>
              <p:nvPr/>
            </p:nvPicPr>
            <p:blipFill>
              <a:blip r:embed="rId144"/>
              <a:stretch>
                <a:fillRect/>
              </a:stretch>
            </p:blipFill>
            <p:spPr>
              <a:xfrm>
                <a:off x="7288826" y="2440285"/>
                <a:ext cx="213517" cy="172584"/>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4" name="Ink 133">
                <a:extLst>
                  <a:ext uri="{FF2B5EF4-FFF2-40B4-BE49-F238E27FC236}">
                    <a16:creationId xmlns:a16="http://schemas.microsoft.com/office/drawing/2014/main" id="{522DFBF7-5DC8-7159-7EB0-422C533526D2}"/>
                  </a:ext>
                </a:extLst>
              </p14:cNvPr>
              <p14:cNvContentPartPr/>
              <p14:nvPr/>
            </p14:nvContentPartPr>
            <p14:xfrm>
              <a:off x="7272940" y="2579099"/>
              <a:ext cx="288857" cy="10583"/>
            </p14:xfrm>
          </p:contentPart>
        </mc:Choice>
        <mc:Fallback>
          <p:pic>
            <p:nvPicPr>
              <p:cNvPr id="134" name="Ink 133">
                <a:extLst>
                  <a:ext uri="{FF2B5EF4-FFF2-40B4-BE49-F238E27FC236}">
                    <a16:creationId xmlns:a16="http://schemas.microsoft.com/office/drawing/2014/main" id="{522DFBF7-5DC8-7159-7EB0-422C533526D2}"/>
                  </a:ext>
                </a:extLst>
              </p:cNvPr>
              <p:cNvPicPr/>
              <p:nvPr/>
            </p:nvPicPr>
            <p:blipFill>
              <a:blip r:embed="rId146"/>
              <a:stretch>
                <a:fillRect/>
              </a:stretch>
            </p:blipFill>
            <p:spPr>
              <a:xfrm>
                <a:off x="7254954" y="2473269"/>
                <a:ext cx="324470" cy="221185"/>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5" name="Ink 134">
                <a:extLst>
                  <a:ext uri="{FF2B5EF4-FFF2-40B4-BE49-F238E27FC236}">
                    <a16:creationId xmlns:a16="http://schemas.microsoft.com/office/drawing/2014/main" id="{A0ACFC41-6B4D-EE5A-5F01-0A20CD6D9445}"/>
                  </a:ext>
                </a:extLst>
              </p14:cNvPr>
              <p14:cNvContentPartPr/>
              <p14:nvPr/>
            </p14:nvContentPartPr>
            <p14:xfrm>
              <a:off x="7314282" y="2638523"/>
              <a:ext cx="179994" cy="13924"/>
            </p14:xfrm>
          </p:contentPart>
        </mc:Choice>
        <mc:Fallback>
          <p:pic>
            <p:nvPicPr>
              <p:cNvPr id="135" name="Ink 134">
                <a:extLst>
                  <a:ext uri="{FF2B5EF4-FFF2-40B4-BE49-F238E27FC236}">
                    <a16:creationId xmlns:a16="http://schemas.microsoft.com/office/drawing/2014/main" id="{A0ACFC41-6B4D-EE5A-5F01-0A20CD6D9445}"/>
                  </a:ext>
                </a:extLst>
              </p:cNvPr>
              <p:cNvPicPr/>
              <p:nvPr/>
            </p:nvPicPr>
            <p:blipFill>
              <a:blip r:embed="rId148"/>
              <a:stretch>
                <a:fillRect/>
              </a:stretch>
            </p:blipFill>
            <p:spPr>
              <a:xfrm>
                <a:off x="7296319" y="2602820"/>
                <a:ext cx="215562" cy="84972"/>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6" name="Ink 135">
                <a:extLst>
                  <a:ext uri="{FF2B5EF4-FFF2-40B4-BE49-F238E27FC236}">
                    <a16:creationId xmlns:a16="http://schemas.microsoft.com/office/drawing/2014/main" id="{D8D60E8C-EFE9-F27E-BA31-7B62E8A46372}"/>
                  </a:ext>
                </a:extLst>
              </p14:cNvPr>
              <p14:cNvContentPartPr/>
              <p14:nvPr/>
            </p14:nvContentPartPr>
            <p14:xfrm>
              <a:off x="7287038" y="2684644"/>
              <a:ext cx="271644" cy="10583"/>
            </p14:xfrm>
          </p:contentPart>
        </mc:Choice>
        <mc:Fallback>
          <p:pic>
            <p:nvPicPr>
              <p:cNvPr id="136" name="Ink 135">
                <a:extLst>
                  <a:ext uri="{FF2B5EF4-FFF2-40B4-BE49-F238E27FC236}">
                    <a16:creationId xmlns:a16="http://schemas.microsoft.com/office/drawing/2014/main" id="{D8D60E8C-EFE9-F27E-BA31-7B62E8A46372}"/>
                  </a:ext>
                </a:extLst>
              </p:cNvPr>
              <p:cNvPicPr/>
              <p:nvPr/>
            </p:nvPicPr>
            <p:blipFill>
              <a:blip r:embed="rId150"/>
              <a:stretch>
                <a:fillRect/>
              </a:stretch>
            </p:blipFill>
            <p:spPr>
              <a:xfrm>
                <a:off x="7269072" y="2622391"/>
                <a:ext cx="307216" cy="134466"/>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7" name="Ink 136">
                <a:extLst>
                  <a:ext uri="{FF2B5EF4-FFF2-40B4-BE49-F238E27FC236}">
                    <a16:creationId xmlns:a16="http://schemas.microsoft.com/office/drawing/2014/main" id="{48FB7EBB-FC68-25A2-BAF2-B29C4963BAE1}"/>
                  </a:ext>
                </a:extLst>
              </p14:cNvPr>
              <p14:cNvContentPartPr/>
              <p14:nvPr/>
            </p14:nvContentPartPr>
            <p14:xfrm>
              <a:off x="7291916" y="2767706"/>
              <a:ext cx="252755" cy="10583"/>
            </p14:xfrm>
          </p:contentPart>
        </mc:Choice>
        <mc:Fallback>
          <p:pic>
            <p:nvPicPr>
              <p:cNvPr id="137" name="Ink 136">
                <a:extLst>
                  <a:ext uri="{FF2B5EF4-FFF2-40B4-BE49-F238E27FC236}">
                    <a16:creationId xmlns:a16="http://schemas.microsoft.com/office/drawing/2014/main" id="{48FB7EBB-FC68-25A2-BAF2-B29C4963BAE1}"/>
                  </a:ext>
                </a:extLst>
              </p:cNvPr>
              <p:cNvPicPr/>
              <p:nvPr/>
            </p:nvPicPr>
            <p:blipFill>
              <a:blip r:embed="rId152"/>
              <a:stretch>
                <a:fillRect/>
              </a:stretch>
            </p:blipFill>
            <p:spPr>
              <a:xfrm>
                <a:off x="7273939" y="1709406"/>
                <a:ext cx="288349"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8" name="Ink 137">
                <a:extLst>
                  <a:ext uri="{FF2B5EF4-FFF2-40B4-BE49-F238E27FC236}">
                    <a16:creationId xmlns:a16="http://schemas.microsoft.com/office/drawing/2014/main" id="{9FB59984-3A5A-7151-77BF-0A016C899326}"/>
                  </a:ext>
                </a:extLst>
              </p14:cNvPr>
              <p14:cNvContentPartPr/>
              <p14:nvPr/>
            </p14:nvContentPartPr>
            <p14:xfrm>
              <a:off x="7307874" y="2834762"/>
              <a:ext cx="250340" cy="10583"/>
            </p14:xfrm>
          </p:contentPart>
        </mc:Choice>
        <mc:Fallback>
          <p:pic>
            <p:nvPicPr>
              <p:cNvPr id="138" name="Ink 137">
                <a:extLst>
                  <a:ext uri="{FF2B5EF4-FFF2-40B4-BE49-F238E27FC236}">
                    <a16:creationId xmlns:a16="http://schemas.microsoft.com/office/drawing/2014/main" id="{9FB59984-3A5A-7151-77BF-0A016C899326}"/>
                  </a:ext>
                </a:extLst>
              </p:cNvPr>
              <p:cNvPicPr/>
              <p:nvPr/>
            </p:nvPicPr>
            <p:blipFill>
              <a:blip r:embed="rId154"/>
              <a:stretch>
                <a:fillRect/>
              </a:stretch>
            </p:blipFill>
            <p:spPr>
              <a:xfrm>
                <a:off x="7289916" y="1776462"/>
                <a:ext cx="285898"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39" name="Ink 138">
                <a:extLst>
                  <a:ext uri="{FF2B5EF4-FFF2-40B4-BE49-F238E27FC236}">
                    <a16:creationId xmlns:a16="http://schemas.microsoft.com/office/drawing/2014/main" id="{3CD07058-52D8-CA9C-7EF9-EBB4AD824C01}"/>
                  </a:ext>
                </a:extLst>
              </p14:cNvPr>
              <p14:cNvContentPartPr/>
              <p14:nvPr/>
            </p14:nvContentPartPr>
            <p14:xfrm>
              <a:off x="7307708" y="2885144"/>
              <a:ext cx="145777" cy="10583"/>
            </p14:xfrm>
          </p:contentPart>
        </mc:Choice>
        <mc:Fallback>
          <p:pic>
            <p:nvPicPr>
              <p:cNvPr id="139" name="Ink 138">
                <a:extLst>
                  <a:ext uri="{FF2B5EF4-FFF2-40B4-BE49-F238E27FC236}">
                    <a16:creationId xmlns:a16="http://schemas.microsoft.com/office/drawing/2014/main" id="{3CD07058-52D8-CA9C-7EF9-EBB4AD824C01}"/>
                  </a:ext>
                </a:extLst>
              </p:cNvPr>
              <p:cNvPicPr/>
              <p:nvPr/>
            </p:nvPicPr>
            <p:blipFill>
              <a:blip r:embed="rId156"/>
              <a:stretch>
                <a:fillRect/>
              </a:stretch>
            </p:blipFill>
            <p:spPr>
              <a:xfrm>
                <a:off x="7289755" y="2826350"/>
                <a:ext cx="181324" cy="127584"/>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40" name="Ink 139">
                <a:extLst>
                  <a:ext uri="{FF2B5EF4-FFF2-40B4-BE49-F238E27FC236}">
                    <a16:creationId xmlns:a16="http://schemas.microsoft.com/office/drawing/2014/main" id="{EBA0CBA8-A626-4392-C2F6-95F5BE597E3A}"/>
                  </a:ext>
                </a:extLst>
              </p14:cNvPr>
              <p14:cNvContentPartPr/>
              <p14:nvPr/>
            </p14:nvContentPartPr>
            <p14:xfrm>
              <a:off x="7302932" y="2948243"/>
              <a:ext cx="205614" cy="10583"/>
            </p14:xfrm>
          </p:contentPart>
        </mc:Choice>
        <mc:Fallback>
          <p:pic>
            <p:nvPicPr>
              <p:cNvPr id="140" name="Ink 139">
                <a:extLst>
                  <a:ext uri="{FF2B5EF4-FFF2-40B4-BE49-F238E27FC236}">
                    <a16:creationId xmlns:a16="http://schemas.microsoft.com/office/drawing/2014/main" id="{EBA0CBA8-A626-4392-C2F6-95F5BE597E3A}"/>
                  </a:ext>
                </a:extLst>
              </p:cNvPr>
              <p:cNvPicPr/>
              <p:nvPr/>
            </p:nvPicPr>
            <p:blipFill>
              <a:blip r:embed="rId158"/>
              <a:stretch>
                <a:fillRect/>
              </a:stretch>
            </p:blipFill>
            <p:spPr>
              <a:xfrm>
                <a:off x="7284959" y="1889943"/>
                <a:ext cx="241201"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41" name="Ink 140">
                <a:extLst>
                  <a:ext uri="{FF2B5EF4-FFF2-40B4-BE49-F238E27FC236}">
                    <a16:creationId xmlns:a16="http://schemas.microsoft.com/office/drawing/2014/main" id="{6D1C98D1-D900-9727-39C5-36C18BA8057E}"/>
                  </a:ext>
                </a:extLst>
              </p14:cNvPr>
              <p14:cNvContentPartPr/>
              <p14:nvPr/>
            </p14:nvContentPartPr>
            <p14:xfrm>
              <a:off x="7286129" y="3005004"/>
              <a:ext cx="178902" cy="10583"/>
            </p14:xfrm>
          </p:contentPart>
        </mc:Choice>
        <mc:Fallback>
          <p:pic>
            <p:nvPicPr>
              <p:cNvPr id="141" name="Ink 140">
                <a:extLst>
                  <a:ext uri="{FF2B5EF4-FFF2-40B4-BE49-F238E27FC236}">
                    <a16:creationId xmlns:a16="http://schemas.microsoft.com/office/drawing/2014/main" id="{6D1C98D1-D900-9727-39C5-36C18BA8057E}"/>
                  </a:ext>
                </a:extLst>
              </p:cNvPr>
              <p:cNvPicPr/>
              <p:nvPr/>
            </p:nvPicPr>
            <p:blipFill>
              <a:blip r:embed="rId160"/>
              <a:stretch>
                <a:fillRect/>
              </a:stretch>
            </p:blipFill>
            <p:spPr>
              <a:xfrm>
                <a:off x="7268167" y="1946704"/>
                <a:ext cx="214467"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42" name="Ink 141">
                <a:extLst>
                  <a:ext uri="{FF2B5EF4-FFF2-40B4-BE49-F238E27FC236}">
                    <a16:creationId xmlns:a16="http://schemas.microsoft.com/office/drawing/2014/main" id="{7BDA11C9-D0DA-2094-4949-DE0610E17436}"/>
                  </a:ext>
                </a:extLst>
              </p14:cNvPr>
              <p14:cNvContentPartPr/>
              <p14:nvPr/>
            </p14:nvContentPartPr>
            <p14:xfrm>
              <a:off x="7315233" y="3056478"/>
              <a:ext cx="134276" cy="10583"/>
            </p14:xfrm>
          </p:contentPart>
        </mc:Choice>
        <mc:Fallback>
          <p:pic>
            <p:nvPicPr>
              <p:cNvPr id="142" name="Ink 141">
                <a:extLst>
                  <a:ext uri="{FF2B5EF4-FFF2-40B4-BE49-F238E27FC236}">
                    <a16:creationId xmlns:a16="http://schemas.microsoft.com/office/drawing/2014/main" id="{7BDA11C9-D0DA-2094-4949-DE0610E17436}"/>
                  </a:ext>
                </a:extLst>
              </p:cNvPr>
              <p:cNvPicPr/>
              <p:nvPr/>
            </p:nvPicPr>
            <p:blipFill>
              <a:blip r:embed="rId162"/>
              <a:stretch>
                <a:fillRect/>
              </a:stretch>
            </p:blipFill>
            <p:spPr>
              <a:xfrm>
                <a:off x="7297282" y="2975070"/>
                <a:ext cx="169820" cy="172584"/>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3" name="Ink 142">
                <a:extLst>
                  <a:ext uri="{FF2B5EF4-FFF2-40B4-BE49-F238E27FC236}">
                    <a16:creationId xmlns:a16="http://schemas.microsoft.com/office/drawing/2014/main" id="{1237500B-B0D9-19CD-35C6-D7192C0517E3}"/>
                  </a:ext>
                </a:extLst>
              </p14:cNvPr>
              <p14:cNvContentPartPr/>
              <p14:nvPr/>
            </p14:nvContentPartPr>
            <p14:xfrm>
              <a:off x="7674446" y="2316977"/>
              <a:ext cx="350898" cy="10583"/>
            </p14:xfrm>
          </p:contentPart>
        </mc:Choice>
        <mc:Fallback>
          <p:pic>
            <p:nvPicPr>
              <p:cNvPr id="143" name="Ink 142">
                <a:extLst>
                  <a:ext uri="{FF2B5EF4-FFF2-40B4-BE49-F238E27FC236}">
                    <a16:creationId xmlns:a16="http://schemas.microsoft.com/office/drawing/2014/main" id="{1237500B-B0D9-19CD-35C6-D7192C0517E3}"/>
                  </a:ext>
                </a:extLst>
              </p:cNvPr>
              <p:cNvPicPr/>
              <p:nvPr/>
            </p:nvPicPr>
            <p:blipFill>
              <a:blip r:embed="rId164"/>
              <a:stretch>
                <a:fillRect/>
              </a:stretch>
            </p:blipFill>
            <p:spPr>
              <a:xfrm>
                <a:off x="7656470" y="2274645"/>
                <a:ext cx="386491" cy="94824"/>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4" name="Ink 143">
                <a:extLst>
                  <a:ext uri="{FF2B5EF4-FFF2-40B4-BE49-F238E27FC236}">
                    <a16:creationId xmlns:a16="http://schemas.microsoft.com/office/drawing/2014/main" id="{3807F46E-1FB1-C828-7B5E-1BBEBF9E2A8D}"/>
                  </a:ext>
                </a:extLst>
              </p14:cNvPr>
              <p14:cNvContentPartPr/>
              <p14:nvPr/>
            </p14:nvContentPartPr>
            <p14:xfrm>
              <a:off x="7639388" y="2296510"/>
              <a:ext cx="10583" cy="31906"/>
            </p14:xfrm>
          </p:contentPart>
        </mc:Choice>
        <mc:Fallback>
          <p:pic>
            <p:nvPicPr>
              <p:cNvPr id="144" name="Ink 143">
                <a:extLst>
                  <a:ext uri="{FF2B5EF4-FFF2-40B4-BE49-F238E27FC236}">
                    <a16:creationId xmlns:a16="http://schemas.microsoft.com/office/drawing/2014/main" id="{3807F46E-1FB1-C828-7B5E-1BBEBF9E2A8D}"/>
                  </a:ext>
                </a:extLst>
              </p:cNvPr>
              <p:cNvPicPr/>
              <p:nvPr/>
            </p:nvPicPr>
            <p:blipFill>
              <a:blip r:embed="rId166"/>
              <a:stretch>
                <a:fillRect/>
              </a:stretch>
            </p:blipFill>
            <p:spPr>
              <a:xfrm>
                <a:off x="7586473" y="2260661"/>
                <a:ext cx="115355" cy="103246"/>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5" name="Ink 144">
                <a:extLst>
                  <a:ext uri="{FF2B5EF4-FFF2-40B4-BE49-F238E27FC236}">
                    <a16:creationId xmlns:a16="http://schemas.microsoft.com/office/drawing/2014/main" id="{E23E5434-3AFB-6DC8-F0BB-FE831AD6CF1F}"/>
                  </a:ext>
                </a:extLst>
              </p14:cNvPr>
              <p14:cNvContentPartPr/>
              <p14:nvPr/>
            </p14:nvContentPartPr>
            <p14:xfrm>
              <a:off x="7637363" y="2407545"/>
              <a:ext cx="296169" cy="10583"/>
            </p14:xfrm>
          </p:contentPart>
        </mc:Choice>
        <mc:Fallback>
          <p:pic>
            <p:nvPicPr>
              <p:cNvPr id="145" name="Ink 144">
                <a:extLst>
                  <a:ext uri="{FF2B5EF4-FFF2-40B4-BE49-F238E27FC236}">
                    <a16:creationId xmlns:a16="http://schemas.microsoft.com/office/drawing/2014/main" id="{E23E5434-3AFB-6DC8-F0BB-FE831AD6CF1F}"/>
                  </a:ext>
                </a:extLst>
              </p:cNvPr>
              <p:cNvPicPr/>
              <p:nvPr/>
            </p:nvPicPr>
            <p:blipFill>
              <a:blip r:embed="rId168"/>
              <a:stretch>
                <a:fillRect/>
              </a:stretch>
            </p:blipFill>
            <p:spPr>
              <a:xfrm>
                <a:off x="7619392" y="2331952"/>
                <a:ext cx="331752" cy="161013"/>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6" name="Ink 145">
                <a:extLst>
                  <a:ext uri="{FF2B5EF4-FFF2-40B4-BE49-F238E27FC236}">
                    <a16:creationId xmlns:a16="http://schemas.microsoft.com/office/drawing/2014/main" id="{66764CEC-0BE3-DA4D-E41A-49F0DDF73D5B}"/>
                  </a:ext>
                </a:extLst>
              </p14:cNvPr>
              <p14:cNvContentPartPr/>
              <p14:nvPr/>
            </p14:nvContentPartPr>
            <p14:xfrm>
              <a:off x="7655635" y="2451612"/>
              <a:ext cx="431959" cy="10583"/>
            </p14:xfrm>
          </p:contentPart>
        </mc:Choice>
        <mc:Fallback>
          <p:pic>
            <p:nvPicPr>
              <p:cNvPr id="146" name="Ink 145">
                <a:extLst>
                  <a:ext uri="{FF2B5EF4-FFF2-40B4-BE49-F238E27FC236}">
                    <a16:creationId xmlns:a16="http://schemas.microsoft.com/office/drawing/2014/main" id="{66764CEC-0BE3-DA4D-E41A-49F0DDF73D5B}"/>
                  </a:ext>
                </a:extLst>
              </p:cNvPr>
              <p:cNvPicPr/>
              <p:nvPr/>
            </p:nvPicPr>
            <p:blipFill>
              <a:blip r:embed="rId170"/>
              <a:stretch>
                <a:fillRect/>
              </a:stretch>
            </p:blipFill>
            <p:spPr>
              <a:xfrm>
                <a:off x="7637652" y="2334023"/>
                <a:ext cx="467566" cy="244585"/>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47" name="Ink 146">
                <a:extLst>
                  <a:ext uri="{FF2B5EF4-FFF2-40B4-BE49-F238E27FC236}">
                    <a16:creationId xmlns:a16="http://schemas.microsoft.com/office/drawing/2014/main" id="{A92851D1-0FA7-28DF-D304-D8485E8B59D4}"/>
                  </a:ext>
                </a:extLst>
              </p14:cNvPr>
              <p14:cNvContentPartPr/>
              <p14:nvPr/>
            </p14:nvContentPartPr>
            <p14:xfrm>
              <a:off x="7680647" y="2303788"/>
              <a:ext cx="248856" cy="10583"/>
            </p14:xfrm>
          </p:contentPart>
        </mc:Choice>
        <mc:Fallback>
          <p:pic>
            <p:nvPicPr>
              <p:cNvPr id="147" name="Ink 146">
                <a:extLst>
                  <a:ext uri="{FF2B5EF4-FFF2-40B4-BE49-F238E27FC236}">
                    <a16:creationId xmlns:a16="http://schemas.microsoft.com/office/drawing/2014/main" id="{A92851D1-0FA7-28DF-D304-D8485E8B59D4}"/>
                  </a:ext>
                </a:extLst>
              </p:cNvPr>
              <p:cNvPicPr/>
              <p:nvPr/>
            </p:nvPicPr>
            <p:blipFill>
              <a:blip r:embed="rId172"/>
              <a:stretch>
                <a:fillRect/>
              </a:stretch>
            </p:blipFill>
            <p:spPr>
              <a:xfrm>
                <a:off x="7662692" y="2171500"/>
                <a:ext cx="284407" cy="273835"/>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48" name="Ink 147">
                <a:extLst>
                  <a:ext uri="{FF2B5EF4-FFF2-40B4-BE49-F238E27FC236}">
                    <a16:creationId xmlns:a16="http://schemas.microsoft.com/office/drawing/2014/main" id="{BCF46C0A-27ED-CFAF-0F13-CA7FDC2E6F26}"/>
                  </a:ext>
                </a:extLst>
              </p14:cNvPr>
              <p14:cNvContentPartPr/>
              <p14:nvPr/>
            </p14:nvContentPartPr>
            <p14:xfrm>
              <a:off x="7653403" y="2511515"/>
              <a:ext cx="158418" cy="10583"/>
            </p14:xfrm>
          </p:contentPart>
        </mc:Choice>
        <mc:Fallback>
          <p:pic>
            <p:nvPicPr>
              <p:cNvPr id="148" name="Ink 147">
                <a:extLst>
                  <a:ext uri="{FF2B5EF4-FFF2-40B4-BE49-F238E27FC236}">
                    <a16:creationId xmlns:a16="http://schemas.microsoft.com/office/drawing/2014/main" id="{BCF46C0A-27ED-CFAF-0F13-CA7FDC2E6F26}"/>
                  </a:ext>
                </a:extLst>
              </p:cNvPr>
              <p:cNvPicPr/>
              <p:nvPr/>
            </p:nvPicPr>
            <p:blipFill>
              <a:blip r:embed="rId174"/>
              <a:stretch>
                <a:fillRect/>
              </a:stretch>
            </p:blipFill>
            <p:spPr>
              <a:xfrm>
                <a:off x="7635442" y="1453215"/>
                <a:ext cx="193981"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49" name="Ink 148">
                <a:extLst>
                  <a:ext uri="{FF2B5EF4-FFF2-40B4-BE49-F238E27FC236}">
                    <a16:creationId xmlns:a16="http://schemas.microsoft.com/office/drawing/2014/main" id="{0C9D476C-A7AC-0968-7EEB-73D409F2E38A}"/>
                  </a:ext>
                </a:extLst>
              </p14:cNvPr>
              <p14:cNvContentPartPr/>
              <p14:nvPr/>
            </p14:nvContentPartPr>
            <p14:xfrm>
              <a:off x="7648525" y="2564638"/>
              <a:ext cx="366667" cy="10583"/>
            </p14:xfrm>
          </p:contentPart>
        </mc:Choice>
        <mc:Fallback>
          <p:pic>
            <p:nvPicPr>
              <p:cNvPr id="149" name="Ink 148">
                <a:extLst>
                  <a:ext uri="{FF2B5EF4-FFF2-40B4-BE49-F238E27FC236}">
                    <a16:creationId xmlns:a16="http://schemas.microsoft.com/office/drawing/2014/main" id="{0C9D476C-A7AC-0968-7EEB-73D409F2E38A}"/>
                  </a:ext>
                </a:extLst>
              </p:cNvPr>
              <p:cNvPicPr/>
              <p:nvPr/>
            </p:nvPicPr>
            <p:blipFill>
              <a:blip r:embed="rId176"/>
              <a:stretch>
                <a:fillRect/>
              </a:stretch>
            </p:blipFill>
            <p:spPr>
              <a:xfrm>
                <a:off x="7630551" y="2447049"/>
                <a:ext cx="402255" cy="244585"/>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50" name="Ink 149">
                <a:extLst>
                  <a:ext uri="{FF2B5EF4-FFF2-40B4-BE49-F238E27FC236}">
                    <a16:creationId xmlns:a16="http://schemas.microsoft.com/office/drawing/2014/main" id="{34DF00C5-1D7E-FC26-C3DF-BB29C20AA8ED}"/>
                  </a:ext>
                </a:extLst>
              </p14:cNvPr>
              <p14:cNvContentPartPr/>
              <p14:nvPr/>
            </p14:nvContentPartPr>
            <p14:xfrm>
              <a:off x="7640546" y="2625038"/>
              <a:ext cx="316080" cy="10583"/>
            </p14:xfrm>
          </p:contentPart>
        </mc:Choice>
        <mc:Fallback>
          <p:pic>
            <p:nvPicPr>
              <p:cNvPr id="150" name="Ink 149">
                <a:extLst>
                  <a:ext uri="{FF2B5EF4-FFF2-40B4-BE49-F238E27FC236}">
                    <a16:creationId xmlns:a16="http://schemas.microsoft.com/office/drawing/2014/main" id="{34DF00C5-1D7E-FC26-C3DF-BB29C20AA8ED}"/>
                  </a:ext>
                </a:extLst>
              </p:cNvPr>
              <p:cNvPicPr/>
              <p:nvPr/>
            </p:nvPicPr>
            <p:blipFill>
              <a:blip r:embed="rId178"/>
              <a:stretch>
                <a:fillRect/>
              </a:stretch>
            </p:blipFill>
            <p:spPr>
              <a:xfrm>
                <a:off x="7622566" y="1566738"/>
                <a:ext cx="351679"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51" name="Ink 150">
                <a:extLst>
                  <a:ext uri="{FF2B5EF4-FFF2-40B4-BE49-F238E27FC236}">
                    <a16:creationId xmlns:a16="http://schemas.microsoft.com/office/drawing/2014/main" id="{9BB2981F-F8E6-FBB4-BFB2-56E9F0288712}"/>
                  </a:ext>
                </a:extLst>
              </p14:cNvPr>
              <p14:cNvContentPartPr/>
              <p14:nvPr/>
            </p14:nvContentPartPr>
            <p14:xfrm>
              <a:off x="7657248" y="2692760"/>
              <a:ext cx="436543" cy="10583"/>
            </p14:xfrm>
          </p:contentPart>
        </mc:Choice>
        <mc:Fallback>
          <p:pic>
            <p:nvPicPr>
              <p:cNvPr id="151" name="Ink 150">
                <a:extLst>
                  <a:ext uri="{FF2B5EF4-FFF2-40B4-BE49-F238E27FC236}">
                    <a16:creationId xmlns:a16="http://schemas.microsoft.com/office/drawing/2014/main" id="{9BB2981F-F8E6-FBB4-BFB2-56E9F0288712}"/>
                  </a:ext>
                </a:extLst>
              </p:cNvPr>
              <p:cNvPicPr/>
              <p:nvPr/>
            </p:nvPicPr>
            <p:blipFill>
              <a:blip r:embed="rId180"/>
              <a:stretch>
                <a:fillRect/>
              </a:stretch>
            </p:blipFill>
            <p:spPr>
              <a:xfrm>
                <a:off x="7639254" y="2639845"/>
                <a:ext cx="472172" cy="115884"/>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52" name="Ink 151">
                <a:extLst>
                  <a:ext uri="{FF2B5EF4-FFF2-40B4-BE49-F238E27FC236}">
                    <a16:creationId xmlns:a16="http://schemas.microsoft.com/office/drawing/2014/main" id="{20EB96EF-BCA9-1C54-3367-60EF7D0259AE}"/>
                  </a:ext>
                </a:extLst>
              </p14:cNvPr>
              <p14:cNvContentPartPr/>
              <p14:nvPr/>
            </p14:nvContentPartPr>
            <p14:xfrm>
              <a:off x="7640918" y="2765391"/>
              <a:ext cx="262064" cy="10583"/>
            </p14:xfrm>
          </p:contentPart>
        </mc:Choice>
        <mc:Fallback>
          <p:pic>
            <p:nvPicPr>
              <p:cNvPr id="152" name="Ink 151">
                <a:extLst>
                  <a:ext uri="{FF2B5EF4-FFF2-40B4-BE49-F238E27FC236}">
                    <a16:creationId xmlns:a16="http://schemas.microsoft.com/office/drawing/2014/main" id="{20EB96EF-BCA9-1C54-3367-60EF7D0259AE}"/>
                  </a:ext>
                </a:extLst>
              </p:cNvPr>
              <p:cNvPicPr/>
              <p:nvPr/>
            </p:nvPicPr>
            <p:blipFill>
              <a:blip r:embed="rId182"/>
              <a:stretch>
                <a:fillRect/>
              </a:stretch>
            </p:blipFill>
            <p:spPr>
              <a:xfrm>
                <a:off x="7622944" y="1707091"/>
                <a:ext cx="297653"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53" name="Ink 152">
                <a:extLst>
                  <a:ext uri="{FF2B5EF4-FFF2-40B4-BE49-F238E27FC236}">
                    <a16:creationId xmlns:a16="http://schemas.microsoft.com/office/drawing/2014/main" id="{CF4F8CCF-FD5A-E83D-688C-00AB5BE49445}"/>
                  </a:ext>
                </a:extLst>
              </p14:cNvPr>
              <p14:cNvContentPartPr/>
              <p14:nvPr/>
            </p14:nvContentPartPr>
            <p14:xfrm>
              <a:off x="7665888" y="2799341"/>
              <a:ext cx="397787" cy="10583"/>
            </p14:xfrm>
          </p:contentPart>
        </mc:Choice>
        <mc:Fallback>
          <p:pic>
            <p:nvPicPr>
              <p:cNvPr id="153" name="Ink 152">
                <a:extLst>
                  <a:ext uri="{FF2B5EF4-FFF2-40B4-BE49-F238E27FC236}">
                    <a16:creationId xmlns:a16="http://schemas.microsoft.com/office/drawing/2014/main" id="{CF4F8CCF-FD5A-E83D-688C-00AB5BE49445}"/>
                  </a:ext>
                </a:extLst>
              </p:cNvPr>
              <p:cNvPicPr/>
              <p:nvPr/>
            </p:nvPicPr>
            <p:blipFill>
              <a:blip r:embed="rId184"/>
              <a:stretch>
                <a:fillRect/>
              </a:stretch>
            </p:blipFill>
            <p:spPr>
              <a:xfrm>
                <a:off x="7647905" y="2760145"/>
                <a:ext cx="433394" cy="88584"/>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54" name="Ink 153">
                <a:extLst>
                  <a:ext uri="{FF2B5EF4-FFF2-40B4-BE49-F238E27FC236}">
                    <a16:creationId xmlns:a16="http://schemas.microsoft.com/office/drawing/2014/main" id="{EB421810-D853-964F-EC22-952956351F94}"/>
                  </a:ext>
                </a:extLst>
              </p14:cNvPr>
              <p14:cNvContentPartPr/>
              <p14:nvPr/>
            </p14:nvContentPartPr>
            <p14:xfrm>
              <a:off x="7651254" y="2879162"/>
              <a:ext cx="161584" cy="10583"/>
            </p14:xfrm>
          </p:contentPart>
        </mc:Choice>
        <mc:Fallback>
          <p:pic>
            <p:nvPicPr>
              <p:cNvPr id="154" name="Ink 153">
                <a:extLst>
                  <a:ext uri="{FF2B5EF4-FFF2-40B4-BE49-F238E27FC236}">
                    <a16:creationId xmlns:a16="http://schemas.microsoft.com/office/drawing/2014/main" id="{EB421810-D853-964F-EC22-952956351F94}"/>
                  </a:ext>
                </a:extLst>
              </p:cNvPr>
              <p:cNvPicPr/>
              <p:nvPr/>
            </p:nvPicPr>
            <p:blipFill>
              <a:blip r:embed="rId186"/>
              <a:stretch>
                <a:fillRect/>
              </a:stretch>
            </p:blipFill>
            <p:spPr>
              <a:xfrm>
                <a:off x="7633300" y="1820862"/>
                <a:ext cx="197132"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55" name="Ink 154">
                <a:extLst>
                  <a:ext uri="{FF2B5EF4-FFF2-40B4-BE49-F238E27FC236}">
                    <a16:creationId xmlns:a16="http://schemas.microsoft.com/office/drawing/2014/main" id="{6C1F5DED-6D83-C145-E013-B085889C44B3}"/>
                  </a:ext>
                </a:extLst>
              </p14:cNvPr>
              <p14:cNvContentPartPr/>
              <p14:nvPr/>
            </p14:nvContentPartPr>
            <p14:xfrm>
              <a:off x="7675066" y="2928689"/>
              <a:ext cx="138520" cy="10583"/>
            </p14:xfrm>
          </p:contentPart>
        </mc:Choice>
        <mc:Fallback>
          <p:pic>
            <p:nvPicPr>
              <p:cNvPr id="155" name="Ink 154">
                <a:extLst>
                  <a:ext uri="{FF2B5EF4-FFF2-40B4-BE49-F238E27FC236}">
                    <a16:creationId xmlns:a16="http://schemas.microsoft.com/office/drawing/2014/main" id="{6C1F5DED-6D83-C145-E013-B085889C44B3}"/>
                  </a:ext>
                </a:extLst>
              </p:cNvPr>
              <p:cNvPicPr/>
              <p:nvPr/>
            </p:nvPicPr>
            <p:blipFill>
              <a:blip r:embed="rId188"/>
              <a:stretch>
                <a:fillRect/>
              </a:stretch>
            </p:blipFill>
            <p:spPr>
              <a:xfrm>
                <a:off x="7657123" y="1870389"/>
                <a:ext cx="174047"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56" name="Ink 155">
                <a:extLst>
                  <a:ext uri="{FF2B5EF4-FFF2-40B4-BE49-F238E27FC236}">
                    <a16:creationId xmlns:a16="http://schemas.microsoft.com/office/drawing/2014/main" id="{4DCD6FDE-72A5-3F56-2B12-029865CDEEAC}"/>
                  </a:ext>
                </a:extLst>
              </p14:cNvPr>
              <p14:cNvContentPartPr/>
              <p14:nvPr/>
            </p14:nvContentPartPr>
            <p14:xfrm>
              <a:off x="7651377" y="2942489"/>
              <a:ext cx="439746" cy="14394"/>
            </p14:xfrm>
          </p:contentPart>
        </mc:Choice>
        <mc:Fallback>
          <p:pic>
            <p:nvPicPr>
              <p:cNvPr id="156" name="Ink 155">
                <a:extLst>
                  <a:ext uri="{FF2B5EF4-FFF2-40B4-BE49-F238E27FC236}">
                    <a16:creationId xmlns:a16="http://schemas.microsoft.com/office/drawing/2014/main" id="{4DCD6FDE-72A5-3F56-2B12-029865CDEEAC}"/>
                  </a:ext>
                </a:extLst>
              </p:cNvPr>
              <p:cNvPicPr/>
              <p:nvPr/>
            </p:nvPicPr>
            <p:blipFill>
              <a:blip r:embed="rId190"/>
              <a:stretch>
                <a:fillRect/>
              </a:stretch>
            </p:blipFill>
            <p:spPr>
              <a:xfrm>
                <a:off x="7633399" y="2907382"/>
                <a:ext cx="475343" cy="84258"/>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57" name="Ink 156">
                <a:extLst>
                  <a:ext uri="{FF2B5EF4-FFF2-40B4-BE49-F238E27FC236}">
                    <a16:creationId xmlns:a16="http://schemas.microsoft.com/office/drawing/2014/main" id="{33641DAE-D53A-295E-AEC5-821EF33D77D1}"/>
                  </a:ext>
                </a:extLst>
              </p14:cNvPr>
              <p14:cNvContentPartPr/>
              <p14:nvPr/>
            </p14:nvContentPartPr>
            <p14:xfrm>
              <a:off x="7660432" y="3012198"/>
              <a:ext cx="112490" cy="10583"/>
            </p14:xfrm>
          </p:contentPart>
        </mc:Choice>
        <mc:Fallback>
          <p:pic>
            <p:nvPicPr>
              <p:cNvPr id="157" name="Ink 156">
                <a:extLst>
                  <a:ext uri="{FF2B5EF4-FFF2-40B4-BE49-F238E27FC236}">
                    <a16:creationId xmlns:a16="http://schemas.microsoft.com/office/drawing/2014/main" id="{33641DAE-D53A-295E-AEC5-821EF33D77D1}"/>
                  </a:ext>
                </a:extLst>
              </p:cNvPr>
              <p:cNvPicPr/>
              <p:nvPr/>
            </p:nvPicPr>
            <p:blipFill>
              <a:blip r:embed="rId192"/>
              <a:stretch>
                <a:fillRect/>
              </a:stretch>
            </p:blipFill>
            <p:spPr>
              <a:xfrm>
                <a:off x="7642462" y="1953898"/>
                <a:ext cx="148070"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58" name="Ink 157">
                <a:extLst>
                  <a:ext uri="{FF2B5EF4-FFF2-40B4-BE49-F238E27FC236}">
                    <a16:creationId xmlns:a16="http://schemas.microsoft.com/office/drawing/2014/main" id="{97295536-39B6-4099-D33F-423B6AEB4664}"/>
                  </a:ext>
                </a:extLst>
              </p14:cNvPr>
              <p14:cNvContentPartPr/>
              <p14:nvPr/>
            </p14:nvContentPartPr>
            <p14:xfrm>
              <a:off x="7611814" y="3049818"/>
              <a:ext cx="223018" cy="10583"/>
            </p14:xfrm>
          </p:contentPart>
        </mc:Choice>
        <mc:Fallback>
          <p:pic>
            <p:nvPicPr>
              <p:cNvPr id="158" name="Ink 157">
                <a:extLst>
                  <a:ext uri="{FF2B5EF4-FFF2-40B4-BE49-F238E27FC236}">
                    <a16:creationId xmlns:a16="http://schemas.microsoft.com/office/drawing/2014/main" id="{97295536-39B6-4099-D33F-423B6AEB4664}"/>
                  </a:ext>
                </a:extLst>
              </p:cNvPr>
              <p:cNvPicPr/>
              <p:nvPr/>
            </p:nvPicPr>
            <p:blipFill>
              <a:blip r:embed="rId194"/>
              <a:stretch>
                <a:fillRect/>
              </a:stretch>
            </p:blipFill>
            <p:spPr>
              <a:xfrm>
                <a:off x="7593858" y="1991518"/>
                <a:ext cx="258572"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59" name="Ink 158">
                <a:extLst>
                  <a:ext uri="{FF2B5EF4-FFF2-40B4-BE49-F238E27FC236}">
                    <a16:creationId xmlns:a16="http://schemas.microsoft.com/office/drawing/2014/main" id="{047E0AD7-E398-CCCD-F1A8-F5C4BB6EFBEA}"/>
                  </a:ext>
                </a:extLst>
              </p14:cNvPr>
              <p14:cNvContentPartPr/>
              <p14:nvPr/>
            </p14:nvContentPartPr>
            <p14:xfrm>
              <a:off x="7637901" y="3131632"/>
              <a:ext cx="338342" cy="10583"/>
            </p14:xfrm>
          </p:contentPart>
        </mc:Choice>
        <mc:Fallback>
          <p:pic>
            <p:nvPicPr>
              <p:cNvPr id="159" name="Ink 158">
                <a:extLst>
                  <a:ext uri="{FF2B5EF4-FFF2-40B4-BE49-F238E27FC236}">
                    <a16:creationId xmlns:a16="http://schemas.microsoft.com/office/drawing/2014/main" id="{047E0AD7-E398-CCCD-F1A8-F5C4BB6EFBEA}"/>
                  </a:ext>
                </a:extLst>
              </p:cNvPr>
              <p:cNvPicPr/>
              <p:nvPr/>
            </p:nvPicPr>
            <p:blipFill>
              <a:blip r:embed="rId196"/>
              <a:stretch>
                <a:fillRect/>
              </a:stretch>
            </p:blipFill>
            <p:spPr>
              <a:xfrm>
                <a:off x="7619904" y="3081237"/>
                <a:ext cx="373976" cy="11087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60" name="Ink 159">
                <a:extLst>
                  <a:ext uri="{FF2B5EF4-FFF2-40B4-BE49-F238E27FC236}">
                    <a16:creationId xmlns:a16="http://schemas.microsoft.com/office/drawing/2014/main" id="{16B369FF-48C4-785A-9317-7BE06C756190}"/>
                  </a:ext>
                </a:extLst>
              </p14:cNvPr>
              <p14:cNvContentPartPr/>
              <p14:nvPr/>
            </p14:nvContentPartPr>
            <p14:xfrm>
              <a:off x="8194839" y="2308034"/>
              <a:ext cx="374318" cy="10583"/>
            </p14:xfrm>
          </p:contentPart>
        </mc:Choice>
        <mc:Fallback>
          <p:pic>
            <p:nvPicPr>
              <p:cNvPr id="160" name="Ink 159">
                <a:extLst>
                  <a:ext uri="{FF2B5EF4-FFF2-40B4-BE49-F238E27FC236}">
                    <a16:creationId xmlns:a16="http://schemas.microsoft.com/office/drawing/2014/main" id="{16B369FF-48C4-785A-9317-7BE06C756190}"/>
                  </a:ext>
                </a:extLst>
              </p:cNvPr>
              <p:cNvPicPr/>
              <p:nvPr/>
            </p:nvPicPr>
            <p:blipFill>
              <a:blip r:embed="rId198"/>
              <a:stretch>
                <a:fillRect/>
              </a:stretch>
            </p:blipFill>
            <p:spPr>
              <a:xfrm>
                <a:off x="8176860" y="2268838"/>
                <a:ext cx="409916" cy="88584"/>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61" name="Ink 160">
                <a:extLst>
                  <a:ext uri="{FF2B5EF4-FFF2-40B4-BE49-F238E27FC236}">
                    <a16:creationId xmlns:a16="http://schemas.microsoft.com/office/drawing/2014/main" id="{FFF32D88-48A3-A2A3-76B0-235E42D6234A}"/>
                  </a:ext>
                </a:extLst>
              </p14:cNvPr>
              <p14:cNvContentPartPr/>
              <p14:nvPr/>
            </p14:nvContentPartPr>
            <p14:xfrm>
              <a:off x="8178950" y="2380918"/>
              <a:ext cx="357761" cy="10583"/>
            </p14:xfrm>
          </p:contentPart>
        </mc:Choice>
        <mc:Fallback>
          <p:pic>
            <p:nvPicPr>
              <p:cNvPr id="161" name="Ink 160">
                <a:extLst>
                  <a:ext uri="{FF2B5EF4-FFF2-40B4-BE49-F238E27FC236}">
                    <a16:creationId xmlns:a16="http://schemas.microsoft.com/office/drawing/2014/main" id="{FFF32D88-48A3-A2A3-76B0-235E42D6234A}"/>
                  </a:ext>
                </a:extLst>
              </p:cNvPr>
              <p:cNvPicPr/>
              <p:nvPr/>
            </p:nvPicPr>
            <p:blipFill>
              <a:blip r:embed="rId200"/>
              <a:stretch>
                <a:fillRect/>
              </a:stretch>
            </p:blipFill>
            <p:spPr>
              <a:xfrm>
                <a:off x="8160972" y="1322618"/>
                <a:ext cx="393357"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62" name="Ink 161">
                <a:extLst>
                  <a:ext uri="{FF2B5EF4-FFF2-40B4-BE49-F238E27FC236}">
                    <a16:creationId xmlns:a16="http://schemas.microsoft.com/office/drawing/2014/main" id="{020CAECE-3E74-0929-B63E-C9130FA7FF71}"/>
                  </a:ext>
                </a:extLst>
              </p14:cNvPr>
              <p14:cNvContentPartPr/>
              <p14:nvPr/>
            </p14:nvContentPartPr>
            <p14:xfrm>
              <a:off x="8183374" y="2436605"/>
              <a:ext cx="476929" cy="10583"/>
            </p14:xfrm>
          </p:contentPart>
        </mc:Choice>
        <mc:Fallback>
          <p:pic>
            <p:nvPicPr>
              <p:cNvPr id="162" name="Ink 161">
                <a:extLst>
                  <a:ext uri="{FF2B5EF4-FFF2-40B4-BE49-F238E27FC236}">
                    <a16:creationId xmlns:a16="http://schemas.microsoft.com/office/drawing/2014/main" id="{020CAECE-3E74-0929-B63E-C9130FA7FF71}"/>
                  </a:ext>
                </a:extLst>
              </p:cNvPr>
              <p:cNvPicPr/>
              <p:nvPr/>
            </p:nvPicPr>
            <p:blipFill>
              <a:blip r:embed="rId202"/>
              <a:stretch>
                <a:fillRect/>
              </a:stretch>
            </p:blipFill>
            <p:spPr>
              <a:xfrm>
                <a:off x="8165390" y="1378305"/>
                <a:ext cx="512537"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63" name="Ink 162">
                <a:extLst>
                  <a:ext uri="{FF2B5EF4-FFF2-40B4-BE49-F238E27FC236}">
                    <a16:creationId xmlns:a16="http://schemas.microsoft.com/office/drawing/2014/main" id="{CFA3B771-8FCC-BE0C-DC5E-4907144ADA0E}"/>
                  </a:ext>
                </a:extLst>
              </p14:cNvPr>
              <p14:cNvContentPartPr/>
              <p14:nvPr/>
            </p14:nvContentPartPr>
            <p14:xfrm>
              <a:off x="8604564" y="2430950"/>
              <a:ext cx="77049" cy="10583"/>
            </p14:xfrm>
          </p:contentPart>
        </mc:Choice>
        <mc:Fallback>
          <p:pic>
            <p:nvPicPr>
              <p:cNvPr id="163" name="Ink 162">
                <a:extLst>
                  <a:ext uri="{FF2B5EF4-FFF2-40B4-BE49-F238E27FC236}">
                    <a16:creationId xmlns:a16="http://schemas.microsoft.com/office/drawing/2014/main" id="{CFA3B771-8FCC-BE0C-DC5E-4907144ADA0E}"/>
                  </a:ext>
                </a:extLst>
              </p:cNvPr>
              <p:cNvPicPr/>
              <p:nvPr/>
            </p:nvPicPr>
            <p:blipFill>
              <a:blip r:embed="rId204"/>
              <a:stretch>
                <a:fillRect/>
              </a:stretch>
            </p:blipFill>
            <p:spPr>
              <a:xfrm>
                <a:off x="8586646" y="2298662"/>
                <a:ext cx="112527" cy="273835"/>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64" name="Ink 163">
                <a:extLst>
                  <a:ext uri="{FF2B5EF4-FFF2-40B4-BE49-F238E27FC236}">
                    <a16:creationId xmlns:a16="http://schemas.microsoft.com/office/drawing/2014/main" id="{0E546248-C54E-2D25-C9DA-31C531EDD34E}"/>
                  </a:ext>
                </a:extLst>
              </p14:cNvPr>
              <p14:cNvContentPartPr/>
              <p14:nvPr/>
            </p14:nvContentPartPr>
            <p14:xfrm>
              <a:off x="8169093" y="2518791"/>
              <a:ext cx="234582" cy="10583"/>
            </p14:xfrm>
          </p:contentPart>
        </mc:Choice>
        <mc:Fallback>
          <p:pic>
            <p:nvPicPr>
              <p:cNvPr id="164" name="Ink 163">
                <a:extLst>
                  <a:ext uri="{FF2B5EF4-FFF2-40B4-BE49-F238E27FC236}">
                    <a16:creationId xmlns:a16="http://schemas.microsoft.com/office/drawing/2014/main" id="{0E546248-C54E-2D25-C9DA-31C531EDD34E}"/>
                  </a:ext>
                </a:extLst>
              </p:cNvPr>
              <p:cNvPicPr/>
              <p:nvPr/>
            </p:nvPicPr>
            <p:blipFill>
              <a:blip r:embed="rId206"/>
              <a:stretch>
                <a:fillRect/>
              </a:stretch>
            </p:blipFill>
            <p:spPr>
              <a:xfrm>
                <a:off x="8151131" y="1460491"/>
                <a:ext cx="270146"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65" name="Ink 164">
                <a:extLst>
                  <a:ext uri="{FF2B5EF4-FFF2-40B4-BE49-F238E27FC236}">
                    <a16:creationId xmlns:a16="http://schemas.microsoft.com/office/drawing/2014/main" id="{E451352E-7924-BB4E-3EFA-EC6836EF3D80}"/>
                  </a:ext>
                </a:extLst>
              </p14:cNvPr>
              <p14:cNvContentPartPr/>
              <p14:nvPr/>
            </p14:nvContentPartPr>
            <p14:xfrm>
              <a:off x="8165868" y="2556258"/>
              <a:ext cx="518921" cy="36534"/>
            </p14:xfrm>
          </p:contentPart>
        </mc:Choice>
        <mc:Fallback>
          <p:pic>
            <p:nvPicPr>
              <p:cNvPr id="165" name="Ink 164">
                <a:extLst>
                  <a:ext uri="{FF2B5EF4-FFF2-40B4-BE49-F238E27FC236}">
                    <a16:creationId xmlns:a16="http://schemas.microsoft.com/office/drawing/2014/main" id="{E451352E-7924-BB4E-3EFA-EC6836EF3D80}"/>
                  </a:ext>
                </a:extLst>
              </p:cNvPr>
              <p:cNvPicPr/>
              <p:nvPr/>
            </p:nvPicPr>
            <p:blipFill>
              <a:blip r:embed="rId208"/>
              <a:stretch>
                <a:fillRect/>
              </a:stretch>
            </p:blipFill>
            <p:spPr>
              <a:xfrm>
                <a:off x="8147887" y="2520440"/>
                <a:ext cx="554523" cy="107811"/>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66" name="Ink 165">
                <a:extLst>
                  <a:ext uri="{FF2B5EF4-FFF2-40B4-BE49-F238E27FC236}">
                    <a16:creationId xmlns:a16="http://schemas.microsoft.com/office/drawing/2014/main" id="{0524FCF5-7D3F-7712-D65E-FFA3F3E309AE}"/>
                  </a:ext>
                </a:extLst>
              </p14:cNvPr>
              <p14:cNvContentPartPr/>
              <p14:nvPr/>
            </p14:nvContentPartPr>
            <p14:xfrm>
              <a:off x="8188110" y="2647486"/>
              <a:ext cx="191678" cy="10583"/>
            </p14:xfrm>
          </p:contentPart>
        </mc:Choice>
        <mc:Fallback>
          <p:pic>
            <p:nvPicPr>
              <p:cNvPr id="166" name="Ink 165">
                <a:extLst>
                  <a:ext uri="{FF2B5EF4-FFF2-40B4-BE49-F238E27FC236}">
                    <a16:creationId xmlns:a16="http://schemas.microsoft.com/office/drawing/2014/main" id="{0524FCF5-7D3F-7712-D65E-FFA3F3E309AE}"/>
                  </a:ext>
                </a:extLst>
              </p:cNvPr>
              <p:cNvPicPr/>
              <p:nvPr/>
            </p:nvPicPr>
            <p:blipFill>
              <a:blip r:embed="rId210"/>
              <a:stretch>
                <a:fillRect/>
              </a:stretch>
            </p:blipFill>
            <p:spPr>
              <a:xfrm>
                <a:off x="8170129" y="1589186"/>
                <a:ext cx="227280"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67" name="Ink 166">
                <a:extLst>
                  <a:ext uri="{FF2B5EF4-FFF2-40B4-BE49-F238E27FC236}">
                    <a16:creationId xmlns:a16="http://schemas.microsoft.com/office/drawing/2014/main" id="{361C56C9-C68C-F940-8391-880F93A0F4C4}"/>
                  </a:ext>
                </a:extLst>
              </p14:cNvPr>
              <p14:cNvContentPartPr/>
              <p14:nvPr/>
            </p14:nvContentPartPr>
            <p14:xfrm>
              <a:off x="8187613" y="2707224"/>
              <a:ext cx="209183" cy="10583"/>
            </p14:xfrm>
          </p:contentPart>
        </mc:Choice>
        <mc:Fallback>
          <p:pic>
            <p:nvPicPr>
              <p:cNvPr id="167" name="Ink 166">
                <a:extLst>
                  <a:ext uri="{FF2B5EF4-FFF2-40B4-BE49-F238E27FC236}">
                    <a16:creationId xmlns:a16="http://schemas.microsoft.com/office/drawing/2014/main" id="{361C56C9-C68C-F940-8391-880F93A0F4C4}"/>
                  </a:ext>
                </a:extLst>
              </p:cNvPr>
              <p:cNvPicPr/>
              <p:nvPr/>
            </p:nvPicPr>
            <p:blipFill>
              <a:blip r:embed="rId212"/>
              <a:stretch>
                <a:fillRect/>
              </a:stretch>
            </p:blipFill>
            <p:spPr>
              <a:xfrm>
                <a:off x="8169642" y="1648924"/>
                <a:ext cx="244766"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68" name="Ink 167">
                <a:extLst>
                  <a:ext uri="{FF2B5EF4-FFF2-40B4-BE49-F238E27FC236}">
                    <a16:creationId xmlns:a16="http://schemas.microsoft.com/office/drawing/2014/main" id="{15317819-6FB3-09F3-AE07-187AF69CF067}"/>
                  </a:ext>
                </a:extLst>
              </p14:cNvPr>
              <p14:cNvContentPartPr/>
              <p14:nvPr/>
            </p14:nvContentPartPr>
            <p14:xfrm>
              <a:off x="8190838" y="2739014"/>
              <a:ext cx="484679" cy="10583"/>
            </p14:xfrm>
          </p:contentPart>
        </mc:Choice>
        <mc:Fallback>
          <p:pic>
            <p:nvPicPr>
              <p:cNvPr id="168" name="Ink 167">
                <a:extLst>
                  <a:ext uri="{FF2B5EF4-FFF2-40B4-BE49-F238E27FC236}">
                    <a16:creationId xmlns:a16="http://schemas.microsoft.com/office/drawing/2014/main" id="{15317819-6FB3-09F3-AE07-187AF69CF067}"/>
                  </a:ext>
                </a:extLst>
              </p:cNvPr>
              <p:cNvPicPr/>
              <p:nvPr/>
            </p:nvPicPr>
            <p:blipFill>
              <a:blip r:embed="rId214"/>
              <a:stretch>
                <a:fillRect/>
              </a:stretch>
            </p:blipFill>
            <p:spPr>
              <a:xfrm>
                <a:off x="8172847" y="2676761"/>
                <a:ext cx="520301" cy="134466"/>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69" name="Ink 168">
                <a:extLst>
                  <a:ext uri="{FF2B5EF4-FFF2-40B4-BE49-F238E27FC236}">
                    <a16:creationId xmlns:a16="http://schemas.microsoft.com/office/drawing/2014/main" id="{2FA7A663-96BB-42EA-1C70-B11560C5A7FF}"/>
                  </a:ext>
                </a:extLst>
              </p14:cNvPr>
              <p14:cNvContentPartPr/>
              <p14:nvPr/>
            </p14:nvContentPartPr>
            <p14:xfrm>
              <a:off x="8171697" y="2797389"/>
              <a:ext cx="303851" cy="10583"/>
            </p14:xfrm>
          </p:contentPart>
        </mc:Choice>
        <mc:Fallback>
          <p:pic>
            <p:nvPicPr>
              <p:cNvPr id="169" name="Ink 168">
                <a:extLst>
                  <a:ext uri="{FF2B5EF4-FFF2-40B4-BE49-F238E27FC236}">
                    <a16:creationId xmlns:a16="http://schemas.microsoft.com/office/drawing/2014/main" id="{2FA7A663-96BB-42EA-1C70-B11560C5A7FF}"/>
                  </a:ext>
                </a:extLst>
              </p:cNvPr>
              <p:cNvPicPr/>
              <p:nvPr/>
            </p:nvPicPr>
            <p:blipFill>
              <a:blip r:embed="rId216"/>
              <a:stretch>
                <a:fillRect/>
              </a:stretch>
            </p:blipFill>
            <p:spPr>
              <a:xfrm>
                <a:off x="8153718" y="1739089"/>
                <a:ext cx="339450"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70" name="Ink 169">
                <a:extLst>
                  <a:ext uri="{FF2B5EF4-FFF2-40B4-BE49-F238E27FC236}">
                    <a16:creationId xmlns:a16="http://schemas.microsoft.com/office/drawing/2014/main" id="{76A09108-E97E-58E7-E707-7E67D3306863}"/>
                  </a:ext>
                </a:extLst>
              </p14:cNvPr>
              <p14:cNvContentPartPr/>
              <p14:nvPr/>
            </p14:nvContentPartPr>
            <p14:xfrm>
              <a:off x="8203985" y="2854977"/>
              <a:ext cx="421758" cy="10583"/>
            </p14:xfrm>
          </p:contentPart>
        </mc:Choice>
        <mc:Fallback>
          <p:pic>
            <p:nvPicPr>
              <p:cNvPr id="170" name="Ink 169">
                <a:extLst>
                  <a:ext uri="{FF2B5EF4-FFF2-40B4-BE49-F238E27FC236}">
                    <a16:creationId xmlns:a16="http://schemas.microsoft.com/office/drawing/2014/main" id="{76A09108-E97E-58E7-E707-7E67D3306863}"/>
                  </a:ext>
                </a:extLst>
              </p:cNvPr>
              <p:cNvPicPr/>
              <p:nvPr/>
            </p:nvPicPr>
            <p:blipFill>
              <a:blip r:embed="rId218"/>
              <a:stretch>
                <a:fillRect/>
              </a:stretch>
            </p:blipFill>
            <p:spPr>
              <a:xfrm>
                <a:off x="8185992" y="2806872"/>
                <a:ext cx="457384" cy="106311"/>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71" name="Ink 170">
                <a:extLst>
                  <a:ext uri="{FF2B5EF4-FFF2-40B4-BE49-F238E27FC236}">
                    <a16:creationId xmlns:a16="http://schemas.microsoft.com/office/drawing/2014/main" id="{41977745-6CFE-F0E8-ED1D-215F66164FD8}"/>
                  </a:ext>
                </a:extLst>
              </p14:cNvPr>
              <p14:cNvContentPartPr/>
              <p14:nvPr/>
            </p14:nvContentPartPr>
            <p14:xfrm>
              <a:off x="8151275" y="2903274"/>
              <a:ext cx="449068" cy="17353"/>
            </p14:xfrm>
          </p:contentPart>
        </mc:Choice>
        <mc:Fallback>
          <p:pic>
            <p:nvPicPr>
              <p:cNvPr id="171" name="Ink 170">
                <a:extLst>
                  <a:ext uri="{FF2B5EF4-FFF2-40B4-BE49-F238E27FC236}">
                    <a16:creationId xmlns:a16="http://schemas.microsoft.com/office/drawing/2014/main" id="{41977745-6CFE-F0E8-ED1D-215F66164FD8}"/>
                  </a:ext>
                </a:extLst>
              </p:cNvPr>
              <p:cNvPicPr/>
              <p:nvPr/>
            </p:nvPicPr>
            <p:blipFill>
              <a:blip r:embed="rId220"/>
              <a:stretch>
                <a:fillRect/>
              </a:stretch>
            </p:blipFill>
            <p:spPr>
              <a:xfrm>
                <a:off x="8133283" y="2868568"/>
                <a:ext cx="484691" cy="86418"/>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72" name="Ink 171">
                <a:extLst>
                  <a:ext uri="{FF2B5EF4-FFF2-40B4-BE49-F238E27FC236}">
                    <a16:creationId xmlns:a16="http://schemas.microsoft.com/office/drawing/2014/main" id="{B09953DE-8BFD-48A3-1FA6-454AD941E165}"/>
                  </a:ext>
                </a:extLst>
              </p14:cNvPr>
              <p14:cNvContentPartPr/>
              <p14:nvPr/>
            </p14:nvContentPartPr>
            <p14:xfrm>
              <a:off x="8173268" y="2958294"/>
              <a:ext cx="423909" cy="12066"/>
            </p14:xfrm>
          </p:contentPart>
        </mc:Choice>
        <mc:Fallback>
          <p:pic>
            <p:nvPicPr>
              <p:cNvPr id="172" name="Ink 171">
                <a:extLst>
                  <a:ext uri="{FF2B5EF4-FFF2-40B4-BE49-F238E27FC236}">
                    <a16:creationId xmlns:a16="http://schemas.microsoft.com/office/drawing/2014/main" id="{B09953DE-8BFD-48A3-1FA6-454AD941E165}"/>
                  </a:ext>
                </a:extLst>
              </p:cNvPr>
              <p:cNvPicPr/>
              <p:nvPr/>
            </p:nvPicPr>
            <p:blipFill>
              <a:blip r:embed="rId222"/>
              <a:stretch>
                <a:fillRect/>
              </a:stretch>
            </p:blipFill>
            <p:spPr>
              <a:xfrm>
                <a:off x="8155275" y="2923820"/>
                <a:ext cx="459535" cy="8067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73" name="Ink 172">
                <a:extLst>
                  <a:ext uri="{FF2B5EF4-FFF2-40B4-BE49-F238E27FC236}">
                    <a16:creationId xmlns:a16="http://schemas.microsoft.com/office/drawing/2014/main" id="{100AD75C-B559-7994-73A2-9CA632F122AD}"/>
                  </a:ext>
                </a:extLst>
              </p14:cNvPr>
              <p14:cNvContentPartPr/>
              <p14:nvPr/>
            </p14:nvContentPartPr>
            <p14:xfrm>
              <a:off x="8185824" y="3019684"/>
              <a:ext cx="524199" cy="10583"/>
            </p14:xfrm>
          </p:contentPart>
        </mc:Choice>
        <mc:Fallback>
          <p:pic>
            <p:nvPicPr>
              <p:cNvPr id="173" name="Ink 172">
                <a:extLst>
                  <a:ext uri="{FF2B5EF4-FFF2-40B4-BE49-F238E27FC236}">
                    <a16:creationId xmlns:a16="http://schemas.microsoft.com/office/drawing/2014/main" id="{100AD75C-B559-7994-73A2-9CA632F122AD}"/>
                  </a:ext>
                </a:extLst>
              </p:cNvPr>
              <p:cNvPicPr/>
              <p:nvPr/>
            </p:nvPicPr>
            <p:blipFill>
              <a:blip r:embed="rId224"/>
              <a:stretch>
                <a:fillRect/>
              </a:stretch>
            </p:blipFill>
            <p:spPr>
              <a:xfrm>
                <a:off x="8167835" y="2902095"/>
                <a:ext cx="559817" cy="244585"/>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74" name="Ink 173">
                <a:extLst>
                  <a:ext uri="{FF2B5EF4-FFF2-40B4-BE49-F238E27FC236}">
                    <a16:creationId xmlns:a16="http://schemas.microsoft.com/office/drawing/2014/main" id="{4BFB6750-2D09-5540-CA4F-9A0F590CD34E}"/>
                  </a:ext>
                </a:extLst>
              </p14:cNvPr>
              <p14:cNvContentPartPr/>
              <p14:nvPr/>
            </p14:nvContentPartPr>
            <p14:xfrm>
              <a:off x="8168018" y="3067554"/>
              <a:ext cx="373251" cy="10583"/>
            </p14:xfrm>
          </p:contentPart>
        </mc:Choice>
        <mc:Fallback>
          <p:pic>
            <p:nvPicPr>
              <p:cNvPr id="174" name="Ink 173">
                <a:extLst>
                  <a:ext uri="{FF2B5EF4-FFF2-40B4-BE49-F238E27FC236}">
                    <a16:creationId xmlns:a16="http://schemas.microsoft.com/office/drawing/2014/main" id="{4BFB6750-2D09-5540-CA4F-9A0F590CD34E}"/>
                  </a:ext>
                </a:extLst>
              </p:cNvPr>
              <p:cNvPicPr/>
              <p:nvPr/>
            </p:nvPicPr>
            <p:blipFill>
              <a:blip r:embed="rId226"/>
              <a:stretch>
                <a:fillRect/>
              </a:stretch>
            </p:blipFill>
            <p:spPr>
              <a:xfrm>
                <a:off x="8150039" y="2009254"/>
                <a:ext cx="408850"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75" name="Ink 174">
                <a:extLst>
                  <a:ext uri="{FF2B5EF4-FFF2-40B4-BE49-F238E27FC236}">
                    <a16:creationId xmlns:a16="http://schemas.microsoft.com/office/drawing/2014/main" id="{587B2F95-B89C-CA73-9465-2901AA03393B}"/>
                  </a:ext>
                </a:extLst>
              </p14:cNvPr>
              <p14:cNvContentPartPr/>
              <p14:nvPr/>
            </p14:nvContentPartPr>
            <p14:xfrm>
              <a:off x="8175542" y="3132897"/>
              <a:ext cx="268144" cy="10583"/>
            </p14:xfrm>
          </p:contentPart>
        </mc:Choice>
        <mc:Fallback>
          <p:pic>
            <p:nvPicPr>
              <p:cNvPr id="175" name="Ink 174">
                <a:extLst>
                  <a:ext uri="{FF2B5EF4-FFF2-40B4-BE49-F238E27FC236}">
                    <a16:creationId xmlns:a16="http://schemas.microsoft.com/office/drawing/2014/main" id="{587B2F95-B89C-CA73-9465-2901AA03393B}"/>
                  </a:ext>
                </a:extLst>
              </p:cNvPr>
              <p:cNvPicPr/>
              <p:nvPr/>
            </p:nvPicPr>
            <p:blipFill>
              <a:blip r:embed="rId228"/>
              <a:stretch>
                <a:fillRect/>
              </a:stretch>
            </p:blipFill>
            <p:spPr>
              <a:xfrm>
                <a:off x="8157546" y="3074103"/>
                <a:ext cx="303777" cy="127584"/>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76" name="Ink 175">
                <a:extLst>
                  <a:ext uri="{FF2B5EF4-FFF2-40B4-BE49-F238E27FC236}">
                    <a16:creationId xmlns:a16="http://schemas.microsoft.com/office/drawing/2014/main" id="{699B69DF-C535-BC11-E694-05959937C0A9}"/>
                  </a:ext>
                </a:extLst>
              </p14:cNvPr>
              <p14:cNvContentPartPr/>
              <p14:nvPr/>
            </p14:nvContentPartPr>
            <p14:xfrm>
              <a:off x="8180728" y="3173133"/>
              <a:ext cx="483934" cy="14930"/>
            </p14:xfrm>
          </p:contentPart>
        </mc:Choice>
        <mc:Fallback>
          <p:pic>
            <p:nvPicPr>
              <p:cNvPr id="176" name="Ink 175">
                <a:extLst>
                  <a:ext uri="{FF2B5EF4-FFF2-40B4-BE49-F238E27FC236}">
                    <a16:creationId xmlns:a16="http://schemas.microsoft.com/office/drawing/2014/main" id="{699B69DF-C535-BC11-E694-05959937C0A9}"/>
                  </a:ext>
                </a:extLst>
              </p:cNvPr>
              <p:cNvPicPr/>
              <p:nvPr/>
            </p:nvPicPr>
            <p:blipFill>
              <a:blip r:embed="rId230"/>
              <a:stretch>
                <a:fillRect/>
              </a:stretch>
            </p:blipFill>
            <p:spPr>
              <a:xfrm>
                <a:off x="8162738" y="3138412"/>
                <a:ext cx="519554" cy="84025"/>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77" name="Ink 176">
                <a:extLst>
                  <a:ext uri="{FF2B5EF4-FFF2-40B4-BE49-F238E27FC236}">
                    <a16:creationId xmlns:a16="http://schemas.microsoft.com/office/drawing/2014/main" id="{E4D38FD1-05C0-E785-F406-416349D19BEB}"/>
                  </a:ext>
                </a:extLst>
              </p14:cNvPr>
              <p14:cNvContentPartPr/>
              <p14:nvPr/>
            </p14:nvContentPartPr>
            <p14:xfrm>
              <a:off x="7072229" y="1312187"/>
              <a:ext cx="210771" cy="10583"/>
            </p14:xfrm>
          </p:contentPart>
        </mc:Choice>
        <mc:Fallback>
          <p:pic>
            <p:nvPicPr>
              <p:cNvPr id="177" name="Ink 176">
                <a:extLst>
                  <a:ext uri="{FF2B5EF4-FFF2-40B4-BE49-F238E27FC236}">
                    <a16:creationId xmlns:a16="http://schemas.microsoft.com/office/drawing/2014/main" id="{E4D38FD1-05C0-E785-F406-416349D19BEB}"/>
                  </a:ext>
                </a:extLst>
              </p:cNvPr>
              <p:cNvPicPr/>
              <p:nvPr/>
            </p:nvPicPr>
            <p:blipFill>
              <a:blip r:embed="rId232"/>
              <a:stretch>
                <a:fillRect/>
              </a:stretch>
            </p:blipFill>
            <p:spPr>
              <a:xfrm>
                <a:off x="7054276" y="1256487"/>
                <a:ext cx="246318" cy="121426"/>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78" name="Ink 177">
                <a:extLst>
                  <a:ext uri="{FF2B5EF4-FFF2-40B4-BE49-F238E27FC236}">
                    <a16:creationId xmlns:a16="http://schemas.microsoft.com/office/drawing/2014/main" id="{F688E744-2F52-FCF6-B62C-D346B74D71FA}"/>
                  </a:ext>
                </a:extLst>
              </p14:cNvPr>
              <p14:cNvContentPartPr/>
              <p14:nvPr/>
            </p14:nvContentPartPr>
            <p14:xfrm>
              <a:off x="7693288" y="1290958"/>
              <a:ext cx="167401" cy="10583"/>
            </p14:xfrm>
          </p:contentPart>
        </mc:Choice>
        <mc:Fallback>
          <p:pic>
            <p:nvPicPr>
              <p:cNvPr id="178" name="Ink 177">
                <a:extLst>
                  <a:ext uri="{FF2B5EF4-FFF2-40B4-BE49-F238E27FC236}">
                    <a16:creationId xmlns:a16="http://schemas.microsoft.com/office/drawing/2014/main" id="{F688E744-2F52-FCF6-B62C-D346B74D71FA}"/>
                  </a:ext>
                </a:extLst>
              </p:cNvPr>
              <p:cNvPicPr/>
              <p:nvPr/>
            </p:nvPicPr>
            <p:blipFill>
              <a:blip r:embed="rId234"/>
              <a:stretch>
                <a:fillRect/>
              </a:stretch>
            </p:blipFill>
            <p:spPr>
              <a:xfrm>
                <a:off x="7675327" y="1238043"/>
                <a:ext cx="202965" cy="115884"/>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79" name="Ink 178">
                <a:extLst>
                  <a:ext uri="{FF2B5EF4-FFF2-40B4-BE49-F238E27FC236}">
                    <a16:creationId xmlns:a16="http://schemas.microsoft.com/office/drawing/2014/main" id="{C7D977C0-F11D-6A38-EAB7-1B638CD602DD}"/>
                  </a:ext>
                </a:extLst>
              </p14:cNvPr>
              <p14:cNvContentPartPr/>
              <p14:nvPr/>
            </p14:nvContentPartPr>
            <p14:xfrm>
              <a:off x="7687262" y="1350325"/>
              <a:ext cx="166330" cy="10583"/>
            </p14:xfrm>
          </p:contentPart>
        </mc:Choice>
        <mc:Fallback>
          <p:pic>
            <p:nvPicPr>
              <p:cNvPr id="179" name="Ink 178">
                <a:extLst>
                  <a:ext uri="{FF2B5EF4-FFF2-40B4-BE49-F238E27FC236}">
                    <a16:creationId xmlns:a16="http://schemas.microsoft.com/office/drawing/2014/main" id="{C7D977C0-F11D-6A38-EAB7-1B638CD602DD}"/>
                  </a:ext>
                </a:extLst>
              </p:cNvPr>
              <p:cNvPicPr/>
              <p:nvPr/>
            </p:nvPicPr>
            <p:blipFill>
              <a:blip r:embed="rId236"/>
              <a:stretch>
                <a:fillRect/>
              </a:stretch>
            </p:blipFill>
            <p:spPr>
              <a:xfrm>
                <a:off x="7669300" y="292025"/>
                <a:ext cx="201895" cy="21166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80" name="Ink 179">
                <a:extLst>
                  <a:ext uri="{FF2B5EF4-FFF2-40B4-BE49-F238E27FC236}">
                    <a16:creationId xmlns:a16="http://schemas.microsoft.com/office/drawing/2014/main" id="{5B7148FE-37AA-17BB-81DE-E8D9D6113E6C}"/>
                  </a:ext>
                </a:extLst>
              </p14:cNvPr>
              <p14:cNvContentPartPr/>
              <p14:nvPr/>
            </p14:nvContentPartPr>
            <p14:xfrm>
              <a:off x="8308785" y="1317344"/>
              <a:ext cx="145184" cy="10583"/>
            </p14:xfrm>
          </p:contentPart>
        </mc:Choice>
        <mc:Fallback>
          <p:pic>
            <p:nvPicPr>
              <p:cNvPr id="180" name="Ink 179">
                <a:extLst>
                  <a:ext uri="{FF2B5EF4-FFF2-40B4-BE49-F238E27FC236}">
                    <a16:creationId xmlns:a16="http://schemas.microsoft.com/office/drawing/2014/main" id="{5B7148FE-37AA-17BB-81DE-E8D9D6113E6C}"/>
                  </a:ext>
                </a:extLst>
              </p:cNvPr>
              <p:cNvPicPr/>
              <p:nvPr/>
            </p:nvPicPr>
            <p:blipFill>
              <a:blip r:embed="rId238"/>
              <a:stretch>
                <a:fillRect/>
              </a:stretch>
            </p:blipFill>
            <p:spPr>
              <a:xfrm>
                <a:off x="8290817" y="964577"/>
                <a:ext cx="180761" cy="712589"/>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81" name="Ink 180">
                <a:extLst>
                  <a:ext uri="{FF2B5EF4-FFF2-40B4-BE49-F238E27FC236}">
                    <a16:creationId xmlns:a16="http://schemas.microsoft.com/office/drawing/2014/main" id="{222A1B8E-7783-CF41-64CB-D92B03377EC1}"/>
                  </a:ext>
                </a:extLst>
              </p14:cNvPr>
              <p14:cNvContentPartPr/>
              <p14:nvPr/>
            </p14:nvContentPartPr>
            <p14:xfrm>
              <a:off x="8310438" y="1340469"/>
              <a:ext cx="194514" cy="16039"/>
            </p14:xfrm>
          </p:contentPart>
        </mc:Choice>
        <mc:Fallback>
          <p:pic>
            <p:nvPicPr>
              <p:cNvPr id="181" name="Ink 180">
                <a:extLst>
                  <a:ext uri="{FF2B5EF4-FFF2-40B4-BE49-F238E27FC236}">
                    <a16:creationId xmlns:a16="http://schemas.microsoft.com/office/drawing/2014/main" id="{222A1B8E-7783-CF41-64CB-D92B03377EC1}"/>
                  </a:ext>
                </a:extLst>
              </p:cNvPr>
              <p:cNvPicPr/>
              <p:nvPr/>
            </p:nvPicPr>
            <p:blipFill>
              <a:blip r:embed="rId240"/>
              <a:stretch>
                <a:fillRect/>
              </a:stretch>
            </p:blipFill>
            <p:spPr>
              <a:xfrm>
                <a:off x="8292461" y="1305602"/>
                <a:ext cx="230109" cy="85425"/>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82" name="Ink 181">
                <a:extLst>
                  <a:ext uri="{FF2B5EF4-FFF2-40B4-BE49-F238E27FC236}">
                    <a16:creationId xmlns:a16="http://schemas.microsoft.com/office/drawing/2014/main" id="{50A9BA17-9E6A-4407-8CFB-2D5CC19F17BE}"/>
                  </a:ext>
                </a:extLst>
              </p14:cNvPr>
              <p14:cNvContentPartPr/>
              <p14:nvPr/>
            </p14:nvContentPartPr>
            <p14:xfrm>
              <a:off x="6466283" y="1304668"/>
              <a:ext cx="135712" cy="10583"/>
            </p14:xfrm>
          </p:contentPart>
        </mc:Choice>
        <mc:Fallback>
          <p:pic>
            <p:nvPicPr>
              <p:cNvPr id="182" name="Ink 181">
                <a:extLst>
                  <a:ext uri="{FF2B5EF4-FFF2-40B4-BE49-F238E27FC236}">
                    <a16:creationId xmlns:a16="http://schemas.microsoft.com/office/drawing/2014/main" id="{50A9BA17-9E6A-4407-8CFB-2D5CC19F17BE}"/>
                  </a:ext>
                </a:extLst>
              </p:cNvPr>
              <p:cNvPicPr/>
              <p:nvPr/>
            </p:nvPicPr>
            <p:blipFill>
              <a:blip r:embed="rId242"/>
              <a:stretch>
                <a:fillRect/>
              </a:stretch>
            </p:blipFill>
            <p:spPr>
              <a:xfrm>
                <a:off x="6448332" y="1248968"/>
                <a:ext cx="171256" cy="121426"/>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83" name="Ink 182">
                <a:extLst>
                  <a:ext uri="{FF2B5EF4-FFF2-40B4-BE49-F238E27FC236}">
                    <a16:creationId xmlns:a16="http://schemas.microsoft.com/office/drawing/2014/main" id="{D75258EB-2F49-7D80-0D42-60F205847702}"/>
                  </a:ext>
                </a:extLst>
              </p14:cNvPr>
              <p14:cNvContentPartPr/>
              <p14:nvPr/>
            </p14:nvContentPartPr>
            <p14:xfrm>
              <a:off x="6446531" y="1351172"/>
              <a:ext cx="179381" cy="10583"/>
            </p14:xfrm>
          </p:contentPart>
        </mc:Choice>
        <mc:Fallback>
          <p:pic>
            <p:nvPicPr>
              <p:cNvPr id="183" name="Ink 182">
                <a:extLst>
                  <a:ext uri="{FF2B5EF4-FFF2-40B4-BE49-F238E27FC236}">
                    <a16:creationId xmlns:a16="http://schemas.microsoft.com/office/drawing/2014/main" id="{D75258EB-2F49-7D80-0D42-60F205847702}"/>
                  </a:ext>
                </a:extLst>
              </p:cNvPr>
              <p:cNvPicPr/>
              <p:nvPr/>
            </p:nvPicPr>
            <p:blipFill>
              <a:blip r:embed="rId244"/>
              <a:stretch>
                <a:fillRect/>
              </a:stretch>
            </p:blipFill>
            <p:spPr>
              <a:xfrm>
                <a:off x="6428557" y="1311976"/>
                <a:ext cx="214970" cy="88584"/>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84" name="Ink 183">
                <a:extLst>
                  <a:ext uri="{FF2B5EF4-FFF2-40B4-BE49-F238E27FC236}">
                    <a16:creationId xmlns:a16="http://schemas.microsoft.com/office/drawing/2014/main" id="{A8D4E4DF-4F17-DFF2-40C0-53B668EA612D}"/>
                  </a:ext>
                </a:extLst>
              </p14:cNvPr>
              <p14:cNvContentPartPr/>
              <p14:nvPr/>
            </p14:nvContentPartPr>
            <p14:xfrm>
              <a:off x="5974705" y="1307868"/>
              <a:ext cx="125066" cy="10583"/>
            </p14:xfrm>
          </p:contentPart>
        </mc:Choice>
        <mc:Fallback>
          <p:pic>
            <p:nvPicPr>
              <p:cNvPr id="184" name="Ink 183">
                <a:extLst>
                  <a:ext uri="{FF2B5EF4-FFF2-40B4-BE49-F238E27FC236}">
                    <a16:creationId xmlns:a16="http://schemas.microsoft.com/office/drawing/2014/main" id="{A8D4E4DF-4F17-DFF2-40C0-53B668EA612D}"/>
                  </a:ext>
                </a:extLst>
              </p:cNvPr>
              <p:cNvPicPr/>
              <p:nvPr/>
            </p:nvPicPr>
            <p:blipFill>
              <a:blip r:embed="rId246"/>
              <a:stretch>
                <a:fillRect/>
              </a:stretch>
            </p:blipFill>
            <p:spPr>
              <a:xfrm>
                <a:off x="5956736" y="1263772"/>
                <a:ext cx="160645" cy="98334"/>
              </a:xfrm>
              <a:prstGeom prst="rect">
                <a:avLst/>
              </a:prstGeom>
            </p:spPr>
          </p:pic>
        </mc:Fallback>
      </mc:AlternateContent>
    </p:spTree>
    <p:extLst>
      <p:ext uri="{BB962C8B-B14F-4D97-AF65-F5344CB8AC3E}">
        <p14:creationId xmlns:p14="http://schemas.microsoft.com/office/powerpoint/2010/main" val="117762659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3.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4.xml><?xml version="1.0" encoding="utf-8"?>
<a:theme xmlns:a="http://schemas.openxmlformats.org/drawingml/2006/main" name="3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5.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SharedWithUsers xmlns="5ba80a41-9917-4a22-8f13-cb051ddce64c">
      <UserInfo>
        <DisplayName>Yalagach, Nakshatra (jhj5dh)</DisplayName>
        <AccountId>293</AccountId>
        <AccountType/>
      </UserInfo>
    </SharedWithUsers>
  </documentManagement>
</p:properties>
</file>

<file path=customXml/itemProps1.xml><?xml version="1.0" encoding="utf-8"?>
<ds:datastoreItem xmlns:ds="http://schemas.openxmlformats.org/officeDocument/2006/customXml" ds:itemID="{5A2186D1-16C7-49F5-800E-B07603560044}"/>
</file>

<file path=customXml/itemProps2.xml><?xml version="1.0" encoding="utf-8"?>
<ds:datastoreItem xmlns:ds="http://schemas.openxmlformats.org/officeDocument/2006/customXml" ds:itemID="{C6D40EE1-36B9-4F8C-B975-554EDE99CD0D}">
  <ds:schemaRefs>
    <ds:schemaRef ds:uri="http://schemas.microsoft.com/sharepoint/v3/contenttype/forms"/>
  </ds:schemaRefs>
</ds:datastoreItem>
</file>

<file path=customXml/itemProps3.xml><?xml version="1.0" encoding="utf-8"?>
<ds:datastoreItem xmlns:ds="http://schemas.openxmlformats.org/officeDocument/2006/customXml" ds:itemID="{2CD69CB5-C5F1-43D1-88FA-A5D2D7BC8BEB}">
  <ds:schemaRefs>
    <ds:schemaRef ds:uri="5ba80a41-9917-4a22-8f13-cb051ddce64c"/>
    <ds:schemaRef ds:uri="7a2657dd-b8a5-4c99-8d51-b0b9d254c9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26</Notes>
  <HiddenSlides>1</HiddenSlides>
  <ScaleCrop>false</ScaleCrop>
  <HeadingPairs>
    <vt:vector size="4" baseType="variant">
      <vt:variant>
        <vt:lpstr>Theme</vt:lpstr>
      </vt:variant>
      <vt:variant>
        <vt:i4>5</vt:i4>
      </vt:variant>
      <vt:variant>
        <vt:lpstr>Slide Titles</vt:lpstr>
      </vt:variant>
      <vt:variant>
        <vt:i4>34</vt:i4>
      </vt:variant>
    </vt:vector>
  </HeadingPairs>
  <TitlesOfParts>
    <vt:vector size="39" baseType="lpstr">
      <vt:lpstr>Custom Design</vt:lpstr>
      <vt:lpstr>Title Page 2</vt:lpstr>
      <vt:lpstr>Image Small Placeholder</vt:lpstr>
      <vt:lpstr>3_Title Page 4</vt:lpstr>
      <vt:lpstr>1_Title Page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 1: Image Upscaler</vt:lpstr>
      <vt:lpstr>PowerPoint Presentation</vt:lpstr>
      <vt:lpstr>PowerPoint Presentation</vt:lpstr>
      <vt:lpstr>PowerPoint Presentation</vt:lpstr>
      <vt:lpstr>PowerPoint Presentation</vt:lpstr>
      <vt:lpstr>Method 2: ChatGPT Solution</vt:lpstr>
      <vt:lpstr>PowerPoint Presentation</vt:lpstr>
      <vt:lpstr>Method 3: Regex Solution</vt:lpstr>
      <vt:lpstr>Regex: Sample Input</vt:lpstr>
      <vt:lpstr>PowerPoint Presentation</vt:lpstr>
      <vt:lpstr>Regex: Exploratory Data Analysis</vt:lpstr>
      <vt:lpstr>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2023-08-02T13:58:34Z</dcterms:created>
  <dcterms:modified xsi:type="dcterms:W3CDTF">2023-08-03T15:10:04Z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